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7559675" cy="10691800"/>
  <p:embeddedFontLst>
    <p:embeddedFont>
      <p:font typeface="Lato"/>
      <p:regular r:id="rId33"/>
      <p:bold r:id="rId34"/>
      <p:italic r:id="rId35"/>
      <p:boldItalic r:id="rId36"/>
    </p:embeddedFont>
    <p:embeddedFont>
      <p:font typeface="Ovo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3879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jBXcinOfRirsPG8UaaKv68KwHz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387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Lato-regular.fntdata"/><Relationship Id="rId32" Type="http://schemas.openxmlformats.org/officeDocument/2006/relationships/slide" Target="slides/slide27.xml"/><Relationship Id="rId35" Type="http://schemas.openxmlformats.org/officeDocument/2006/relationships/font" Target="fonts/Lato-italic.fntdata"/><Relationship Id="rId34" Type="http://schemas.openxmlformats.org/officeDocument/2006/relationships/font" Target="fonts/Lato-bold.fntdata"/><Relationship Id="rId37" Type="http://schemas.openxmlformats.org/officeDocument/2006/relationships/font" Target="fonts/Ovo-regular.fntdata"/><Relationship Id="rId36" Type="http://schemas.openxmlformats.org/officeDocument/2006/relationships/font" Target="fonts/Lato-boldItalic.fntdata"/><Relationship Id="rId38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11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vimeo.com/704511315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atgrim.com/om-os/?_gl=1*1rhb6hh*_up*MQ..*_ga*NjU4NjA5MDY2LjE2OTg2Njc0Mjk.*_ga_NJ0ZCPR24R*MTY5ODY2NzQyNy4xLjEuMTY5ODY2NzQyNy4wLjAuMA" TargetMode="External"/><Relationship Id="rId3" Type="http://schemas.openxmlformats.org/officeDocument/2006/relationships/hyperlink" Target="https://www.youtube.com/watch?v=m-82t8rcLB0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yk.dk/klima/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vimeo.com/561372065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leasant.dk/pages/work-wise" TargetMode="External"/><Relationship Id="rId3" Type="http://schemas.openxmlformats.org/officeDocument/2006/relationships/hyperlink" Target="https://www.youtube.com/@makewaitingpleasant/video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penhagencartel.dk/pages/vores-ansvar" TargetMode="External"/><Relationship Id="rId3" Type="http://schemas.openxmlformats.org/officeDocument/2006/relationships/hyperlink" Target="https://www.youtube.com/watch?v=e9-3zaenNOI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nK5T4URigtY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8Wsx332NlPE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randet.io/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youtu.be/YcJhPZ1ctfA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vimeo.com/711958947" TargetMode="External"/><Relationship Id="rId3" Type="http://schemas.openxmlformats.org/officeDocument/2006/relationships/hyperlink" Target="https://climaider.com/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astobject.dk/pages/sustainability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enbyg.dk/hvem-er-vi/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9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1" name="Google Shape;247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3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5" name="Google Shape;25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5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7" name="Google Shape;25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1: </a:t>
            </a:r>
            <a:r>
              <a:rPr lang="en" sz="10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https://vimeo.com/704511315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6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8" name="Google Shape;26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https://eatgrim.com/om-os/?_gl=1*1rhb6hh*_up*MQ..*_ga*NjU4NjA5MDY2LjE2OTg2Njc0Mjk.*_ga_NJ0ZCPR24R*MTY5ODY2NzQyNy4xLjEuMTY5ODY2NzQyNy4wLjAuMA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2: </a:t>
            </a:r>
            <a:r>
              <a:rPr lang="en" sz="1200" u="sng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https://www.youtube.com/watch?v=m-82t8rcLB0</a:t>
            </a:r>
            <a:r>
              <a:rPr lang="en" sz="12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7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9" name="Google Shape;261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https://dryk.dk/klima/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9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1" name="Google Shape;26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sz="800" u="sng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https://vimeo.com/561372065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800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2: 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https://www.toogoodtogo.com/da</a:t>
            </a:r>
            <a:endParaRPr sz="800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3" name="Google Shape;26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https://pleasant.dk/pages/work-wise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Video: </a:t>
            </a:r>
            <a:r>
              <a:rPr lang="en" sz="800"/>
              <a:t>ht</a:t>
            </a:r>
            <a:r>
              <a:rPr lang="en" sz="800" u="sng">
                <a:solidFill>
                  <a:srgbClr val="0F4753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tps://www.youtube.com/@makewaitingpleasant/videos</a:t>
            </a:r>
            <a:r>
              <a:rPr lang="en" sz="800">
                <a:solidFill>
                  <a:srgbClr val="0F4753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2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4" name="Google Shape;265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https://copenhagencartel.dk/pages/vores-ansvar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Video: </a:t>
            </a:r>
            <a:r>
              <a:rPr lang="en" sz="800" u="sng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https://www.youtube.com/watch?v=e9-3zaenNOI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3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5" name="Google Shape;266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https://sissel-edelbo.dk/pages/baeredygtighed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5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7" name="Google Shape;267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1: </a:t>
            </a:r>
            <a:r>
              <a:rPr lang="en" sz="800" u="sng">
                <a:solidFill>
                  <a:schemeClr val="dk1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https://www.youtube.com/watch?v=nK5T4URigtY</a:t>
            </a: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7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9" name="Google Shape;26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sz="800" u="sng">
                <a:solidFill>
                  <a:srgbClr val="0F4753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https://www.youtube.com/watch?v=8Wsx332NlPE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0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2" name="Google Shape;24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9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1" name="Google Shape;270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https://strandet.io/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3" name="Google Shape;27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sz="800" u="sng">
                <a:solidFill>
                  <a:srgbClr val="0F4753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https://youtu.be/YcJhPZ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800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800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2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4" name="Google Shape;272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sz="800" u="sng">
                <a:solidFill>
                  <a:srgbClr val="0F4753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https://vimeo.com/711958947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800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2: </a:t>
            </a:r>
            <a:r>
              <a:rPr lang="en" sz="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https://climaider.com/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800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3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5" name="Google Shape;27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5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7" name="Google Shape;274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8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0" name="Google Shape;276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https://lastobject.dk/pages/sustainability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9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1" name="Google Shape;277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1: </a:t>
            </a:r>
            <a:r>
              <a:rPr lang="en" sz="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https://genbyg.dk/hvem-er-vi/</a:t>
            </a:r>
            <a:r>
              <a:rPr lang="en" sz="800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0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2" name="Google Shape;278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3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5" name="Google Shape;2505;p3:notes"/>
          <p:cNvSpPr/>
          <p:nvPr>
            <p:ph idx="2" type="sldImg"/>
          </p:nvPr>
        </p:nvSpPr>
        <p:spPr>
          <a:xfrm>
            <a:off x="381311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0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2" name="Google Shape;25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3" name="Shape 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Google Shape;252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5" name="Google Shape;25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0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2" name="Google Shape;25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5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7" name="Google Shape;25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2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4" name="Google Shape;25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6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8" name="Google Shape;25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, lilla eller lys grøn - forside - højre">
  <p:cSld name="TITLE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9"/>
          <p:cNvSpPr txBox="1"/>
          <p:nvPr>
            <p:ph type="ctrTitle"/>
          </p:nvPr>
        </p:nvSpPr>
        <p:spPr>
          <a:xfrm>
            <a:off x="370930" y="432231"/>
            <a:ext cx="3757500" cy="21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Font typeface="Ovo"/>
              <a:buNone/>
              <a:defRPr sz="4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11" name="Google Shape;11;p29"/>
          <p:cNvSpPr txBox="1"/>
          <p:nvPr>
            <p:ph idx="1" type="subTitle"/>
          </p:nvPr>
        </p:nvSpPr>
        <p:spPr>
          <a:xfrm>
            <a:off x="370930" y="2999371"/>
            <a:ext cx="3757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kapitelskift">
  <p:cSld name="SECTION_HEADER_3_1_1">
    <p:bg>
      <p:bgPr>
        <a:solidFill>
          <a:schemeClr val="dk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8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CB81"/>
              </a:buClr>
              <a:buSzPts val="8000"/>
              <a:buFont typeface="Ovo"/>
              <a:buNone/>
              <a:defRPr sz="8000">
                <a:solidFill>
                  <a:srgbClr val="12CB8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81" name="Google Shape;81;p38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Ovo"/>
              <a:buNone/>
              <a:defRPr sz="8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82" name="Google Shape;82;p38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3" name="Google Shape;83;p3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38"/>
          <p:cNvSpPr txBox="1"/>
          <p:nvPr>
            <p:ph idx="1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" name="Google Shape;86;p38"/>
          <p:cNvSpPr txBox="1"/>
          <p:nvPr>
            <p:ph idx="4" type="body"/>
          </p:nvPr>
        </p:nvSpPr>
        <p:spPr>
          <a:xfrm>
            <a:off x="572200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7" name="Google Shape;87;p38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88" name="Google Shape;8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2024" y="155448"/>
            <a:ext cx="1066124" cy="369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3 rækker med ikoner">
  <p:cSld name="CUSTOM_2_1_1_1_1_1_1_1_1">
    <p:bg>
      <p:bgPr>
        <a:solidFill>
          <a:schemeClr val="accent3"/>
        </a:solidFill>
      </p:bgPr>
    </p:bg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28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65" name="Google Shape;1265;p128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66" name="Google Shape;1266;p128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67" name="Google Shape;1267;p128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68" name="Google Shape;1268;p12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2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0" name="Google Shape;1270;p128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1" name="Google Shape;1271;p128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2" name="Google Shape;1272;p128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3" name="Google Shape;1273;p128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4" name="Google Shape;1274;p128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5" name="Google Shape;1275;p128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6" name="Google Shape;1276;p128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28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8" name="Google Shape;1278;p128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3 rækker med ikoner">
  <p:cSld name="CUSTOM_2_1_1_1_1_1_1_1_1_2">
    <p:bg>
      <p:bgPr>
        <a:solidFill>
          <a:schemeClr val="accent4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29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81" name="Google Shape;1281;p129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2" name="Google Shape;1282;p129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3" name="Google Shape;1283;p129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4" name="Google Shape;1284;p12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2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6" name="Google Shape;1286;p129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7" name="Google Shape;1287;p129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8" name="Google Shape;1288;p129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89" name="Google Shape;1289;p129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0" name="Google Shape;1290;p129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1" name="Google Shape;1291;p129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2" name="Google Shape;1292;p129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3" name="Google Shape;1293;p129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4" name="Google Shape;1294;p129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3 rækker med ikoner">
  <p:cSld name="CUSTOM_2_1_1_1_1_1_1_1_1_1">
    <p:bg>
      <p:bgPr>
        <a:solidFill>
          <a:schemeClr val="accent5"/>
        </a:solidFill>
      </p:bgPr>
    </p:bg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30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97" name="Google Shape;1297;p130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8" name="Google Shape;1298;p130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9" name="Google Shape;1299;p130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00" name="Google Shape;1300;p13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13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2" name="Google Shape;1302;p130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03" name="Google Shape;1303;p130"/>
          <p:cNvSpPr txBox="1"/>
          <p:nvPr>
            <p:ph idx="5" type="body"/>
          </p:nvPr>
        </p:nvSpPr>
        <p:spPr>
          <a:xfrm>
            <a:off x="572200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04" name="Google Shape;1304;p130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05" name="Google Shape;1305;p130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06" name="Google Shape;1306;p130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7" name="Google Shape;1307;p130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8" name="Google Shape;1308;p130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9" name="Google Shape;1309;p130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10" name="Google Shape;1310;p130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, foto og stor tekst">
  <p:cSld name="CUSTOM_1_6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31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13" name="Google Shape;1313;p13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31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15" name="Google Shape;1315;p131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316" name="Google Shape;1316;p131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Ovo"/>
              <a:buNone/>
              <a:defRPr sz="33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7" name="Google Shape;1317;p131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3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9" name="Google Shape;1319;p131"/>
          <p:cNvSpPr txBox="1"/>
          <p:nvPr>
            <p:ph idx="4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20" name="Google Shape;1320;p131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21" name="Google Shape;1321;p131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22" name="Google Shape;1322;p131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, foto og stor tekst">
  <p:cSld name="CUSTOM_1_6_1"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32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25" name="Google Shape;1325;p13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132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27" name="Google Shape;1327;p132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328" name="Google Shape;1328;p132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vo"/>
              <a:buNone/>
              <a:defRPr sz="33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9" name="Google Shape;1329;p132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13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1" name="Google Shape;1331;p132"/>
          <p:cNvSpPr txBox="1"/>
          <p:nvPr>
            <p:ph idx="4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2" name="Google Shape;1332;p132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3" name="Google Shape;1333;p132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4" name="Google Shape;1334;p132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, foto og stor tekst">
  <p:cSld name="CUSTOM_1_6_1_2"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33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37" name="Google Shape;1337;p1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133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39" name="Google Shape;1339;p133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340" name="Google Shape;1340;p133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vo"/>
              <a:buNone/>
              <a:defRPr sz="33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1" name="Google Shape;1341;p133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13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3" name="Google Shape;1343;p133"/>
          <p:cNvSpPr txBox="1"/>
          <p:nvPr>
            <p:ph idx="4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44" name="Google Shape;1344;p133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45" name="Google Shape;1345;p133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46" name="Google Shape;1346;p133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, foto og stor tekst">
  <p:cSld name="CUSTOM_1_6_1_2_1"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34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49" name="Google Shape;1349;p13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134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51" name="Google Shape;1351;p134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352" name="Google Shape;1352;p134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Ovo"/>
              <a:buNone/>
              <a:defRPr sz="33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3" name="Google Shape;1353;p134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3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5" name="Google Shape;1355;p134"/>
          <p:cNvSpPr txBox="1"/>
          <p:nvPr>
            <p:ph idx="4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56" name="Google Shape;1356;p134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57" name="Google Shape;1357;p134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58" name="Google Shape;1358;p134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, foto og stor tekst">
  <p:cSld name="CUSTOM_1_6_1_1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35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61" name="Google Shape;1361;p13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135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63" name="Google Shape;1363;p135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364" name="Google Shape;1364;p135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vo"/>
              <a:buNone/>
              <a:defRPr sz="33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5" name="Google Shape;1365;p135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13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7" name="Google Shape;1367;p135"/>
          <p:cNvSpPr txBox="1"/>
          <p:nvPr>
            <p:ph idx="4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68" name="Google Shape;1368;p135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69" name="Google Shape;1369;p135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70" name="Google Shape;1370;p135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, foto og stor tekst">
  <p:cSld name="CUSTOM_1_6_1_1_1"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36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73" name="Google Shape;1373;p13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136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75" name="Google Shape;1375;p136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376" name="Google Shape;1376;p136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Ovo"/>
              <a:buNone/>
              <a:defRPr sz="33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7" name="Google Shape;1377;p136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13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9" name="Google Shape;1379;p136"/>
          <p:cNvSpPr txBox="1"/>
          <p:nvPr>
            <p:ph idx="4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80" name="Google Shape;1380;p136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81" name="Google Shape;1381;p136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82" name="Google Shape;1382;p136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, foto og stor tekst">
  <p:cSld name="CUSTOM_1_6_1_1_1_1"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37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85" name="Google Shape;1385;p13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137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87" name="Google Shape;1387;p137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388" name="Google Shape;1388;p137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vo"/>
              <a:buNone/>
              <a:defRPr sz="33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9" name="Google Shape;1389;p137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13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1" name="Google Shape;1391;p137"/>
          <p:cNvSpPr txBox="1"/>
          <p:nvPr>
            <p:ph idx="4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92" name="Google Shape;1392;p137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93" name="Google Shape;1393;p137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94" name="Google Shape;1394;p137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kapitelskift">
  <p:cSld name="SECTION_HEADER_3_1_1_1">
    <p:bg>
      <p:bgPr>
        <a:solidFill>
          <a:schemeClr val="accen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9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91" name="Google Shape;91;p39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92" name="Google Shape;92;p39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3" name="Google Shape;93;p3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39"/>
          <p:cNvSpPr txBox="1"/>
          <p:nvPr>
            <p:ph idx="1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" name="Google Shape;96;p39"/>
          <p:cNvSpPr txBox="1"/>
          <p:nvPr>
            <p:ph idx="4" type="body"/>
          </p:nvPr>
        </p:nvSpPr>
        <p:spPr>
          <a:xfrm>
            <a:off x="572198" y="4785450"/>
            <a:ext cx="1677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" name="Google Shape;97;p39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98" name="Google Shape;9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2024" y="155448"/>
            <a:ext cx="1066124" cy="369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, foto og stor tekst">
  <p:cSld name="CUSTOM_1_6_1_1_1_1_1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138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397" name="Google Shape;1397;p13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138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99" name="Google Shape;1399;p138"/>
          <p:cNvSpPr/>
          <p:nvPr>
            <p:ph idx="2" type="pic"/>
          </p:nvPr>
        </p:nvSpPr>
        <p:spPr>
          <a:xfrm>
            <a:off x="0" y="-22384"/>
            <a:ext cx="45720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00" name="Google Shape;1400;p138"/>
          <p:cNvSpPr txBox="1"/>
          <p:nvPr>
            <p:ph idx="3" type="subTitle"/>
          </p:nvPr>
        </p:nvSpPr>
        <p:spPr>
          <a:xfrm>
            <a:off x="305762" y="3754364"/>
            <a:ext cx="3908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vo"/>
              <a:buNone/>
              <a:defRPr sz="33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1" name="Google Shape;1401;p138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13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3" name="Google Shape;1403;p138"/>
          <p:cNvSpPr txBox="1"/>
          <p:nvPr>
            <p:ph idx="4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04" name="Google Shape;1404;p138"/>
          <p:cNvSpPr txBox="1"/>
          <p:nvPr>
            <p:ph idx="5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05" name="Google Shape;1405;p138"/>
          <p:cNvSpPr txBox="1"/>
          <p:nvPr>
            <p:ph idx="6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06" name="Google Shape;1406;p138"/>
          <p:cNvSpPr/>
          <p:nvPr>
            <p:ph idx="7" type="pic"/>
          </p:nvPr>
        </p:nvSpPr>
        <p:spPr>
          <a:xfrm>
            <a:off x="347472" y="3182112"/>
            <a:ext cx="548700" cy="5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, foto og citat - venstre">
  <p:cSld name="CUSTOM_1_4_1"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39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09" name="Google Shape;1409;p13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139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11" name="Google Shape;1411;p139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12" name="Google Shape;1412;p139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13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4" name="Google Shape;1414;p139"/>
          <p:cNvSpPr txBox="1"/>
          <p:nvPr>
            <p:ph idx="3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15" name="Google Shape;1415;p139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16" name="Google Shape;1416;p139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17" name="Google Shape;1417;p139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18" name="Google Shape;1418;p139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, foto og citat - venstre">
  <p:cSld name="CUSTOM_1_4_1_2"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40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21" name="Google Shape;1421;p14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140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23" name="Google Shape;1423;p140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4" name="Google Shape;1424;p140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14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6" name="Google Shape;1426;p140"/>
          <p:cNvSpPr txBox="1"/>
          <p:nvPr>
            <p:ph idx="3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27" name="Google Shape;1427;p140"/>
          <p:cNvSpPr txBox="1"/>
          <p:nvPr>
            <p:ph idx="4" type="body"/>
          </p:nvPr>
        </p:nvSpPr>
        <p:spPr>
          <a:xfrm>
            <a:off x="5190228" y="4785450"/>
            <a:ext cx="1577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28" name="Google Shape;1428;p140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29" name="Google Shape;1429;p140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30" name="Google Shape;1430;p140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, foto og citat - venstre">
  <p:cSld name="CUSTOM_1_4_1_2_1"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41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33" name="Google Shape;1433;p14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141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35" name="Google Shape;1435;p141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36" name="Google Shape;1436;p141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14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8" name="Google Shape;1438;p141"/>
          <p:cNvSpPr txBox="1"/>
          <p:nvPr>
            <p:ph idx="3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39" name="Google Shape;1439;p141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40" name="Google Shape;1440;p141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41" name="Google Shape;1441;p141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42" name="Google Shape;1442;p141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, foto og citat - venstre">
  <p:cSld name="CUSTOM_1_4_1_1"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42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45" name="Google Shape;1445;p14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142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47" name="Google Shape;1447;p142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48" name="Google Shape;1448;p142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14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0" name="Google Shape;1450;p142"/>
          <p:cNvSpPr txBox="1"/>
          <p:nvPr>
            <p:ph idx="3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51" name="Google Shape;1451;p142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52" name="Google Shape;1452;p142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53" name="Google Shape;1453;p142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54" name="Google Shape;1454;p142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, foto og citat - venstre">
  <p:cSld name="CUSTOM_1_4_1_1_2"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43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57" name="Google Shape;1457;p14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143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59" name="Google Shape;1459;p143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60" name="Google Shape;1460;p143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14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2" name="Google Shape;1462;p143"/>
          <p:cNvSpPr txBox="1"/>
          <p:nvPr>
            <p:ph idx="3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63" name="Google Shape;1463;p143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64" name="Google Shape;1464;p143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65" name="Google Shape;1465;p143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466" name="Google Shape;1466;p143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4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, foto og citat - venstre">
  <p:cSld name="CUSTOM_1_4_1_1_2_1"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44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69" name="Google Shape;1469;p14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144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71" name="Google Shape;1471;p144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2" name="Google Shape;1472;p144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14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4" name="Google Shape;1474;p144"/>
          <p:cNvSpPr txBox="1"/>
          <p:nvPr>
            <p:ph idx="3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75" name="Google Shape;1475;p144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76" name="Google Shape;1476;p144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77" name="Google Shape;1477;p144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8" name="Google Shape;1478;p144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, foto og citat - venstre">
  <p:cSld name="CUSTOM_1_4_1_1_2_1_1"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45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81" name="Google Shape;1481;p14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145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83" name="Google Shape;1483;p145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84" name="Google Shape;1484;p145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14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6" name="Google Shape;1486;p145"/>
          <p:cNvSpPr txBox="1"/>
          <p:nvPr>
            <p:ph idx="3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87" name="Google Shape;1487;p145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88" name="Google Shape;1488;p145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89" name="Google Shape;1489;p145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0" name="Google Shape;1490;p145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, foto og citat - venstre">
  <p:cSld name="CUSTOM_1_4_1_1_1"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146"/>
          <p:cNvSpPr txBox="1"/>
          <p:nvPr>
            <p:ph type="title"/>
          </p:nvPr>
        </p:nvSpPr>
        <p:spPr>
          <a:xfrm>
            <a:off x="4923687" y="373271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493" name="Google Shape;1493;p14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146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95" name="Google Shape;1495;p146"/>
          <p:cNvSpPr/>
          <p:nvPr>
            <p:ph idx="2" type="pic"/>
          </p:nvPr>
        </p:nvSpPr>
        <p:spPr>
          <a:xfrm>
            <a:off x="0" y="-22375"/>
            <a:ext cx="4576200" cy="2731200"/>
          </a:xfrm>
          <a:prstGeom prst="rect">
            <a:avLst/>
          </a:prstGeom>
          <a:noFill/>
          <a:ln>
            <a:noFill/>
          </a:ln>
        </p:spPr>
      </p:sp>
      <p:sp>
        <p:nvSpPr>
          <p:cNvPr id="1496" name="Google Shape;1496;p146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14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8" name="Google Shape;1498;p146"/>
          <p:cNvSpPr txBox="1"/>
          <p:nvPr>
            <p:ph idx="3" type="body"/>
          </p:nvPr>
        </p:nvSpPr>
        <p:spPr>
          <a:xfrm>
            <a:off x="4839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99" name="Google Shape;1499;p146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0" name="Google Shape;1500;p146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1" name="Google Shape;1501;p146"/>
          <p:cNvSpPr txBox="1"/>
          <p:nvPr>
            <p:ph idx="6" type="subTitle"/>
          </p:nvPr>
        </p:nvSpPr>
        <p:spPr>
          <a:xfrm>
            <a:off x="526473" y="3019969"/>
            <a:ext cx="35190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02" name="Google Shape;1502;p146"/>
          <p:cNvSpPr txBox="1"/>
          <p:nvPr/>
        </p:nvSpPr>
        <p:spPr>
          <a:xfrm>
            <a:off x="142777" y="265693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foto - venstre">
  <p:cSld name="CUSTOM_1_3">
    <p:bg>
      <p:bgPr>
        <a:solidFill>
          <a:schemeClr val="accent1"/>
        </a:solidFill>
      </p:bgPr>
    </p:bg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47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05" name="Google Shape;1505;p147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6" name="Google Shape;1506;p147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507" name="Google Shape;1507;p147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14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9" name="Google Shape;1509;p147"/>
          <p:cNvSpPr txBox="1"/>
          <p:nvPr>
            <p:ph idx="3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0" name="Google Shape;1510;p147"/>
          <p:cNvSpPr txBox="1"/>
          <p:nvPr>
            <p:ph idx="4" type="body"/>
          </p:nvPr>
        </p:nvSpPr>
        <p:spPr>
          <a:xfrm>
            <a:off x="5190228" y="4785450"/>
            <a:ext cx="1577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1" name="Google Shape;1511;p147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Kapitelskift">
  <p:cSld name="SECTION_HEADER_3_1_1_1_2">
    <p:bg>
      <p:bgPr>
        <a:solidFill>
          <a:schemeClr val="lt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0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01" name="Google Shape;101;p40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02" name="Google Shape;102;p40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3" name="Google Shape;103;p4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40"/>
          <p:cNvSpPr txBox="1"/>
          <p:nvPr>
            <p:ph idx="1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" name="Google Shape;106;p40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7" name="Google Shape;107;p40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08" name="Google Shape;108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2024" y="155448"/>
            <a:ext cx="1069848" cy="3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2 fotos - venstre">
  <p:cSld name="CUSTOM_1_3_3">
    <p:bg>
      <p:bgPr>
        <a:solidFill>
          <a:schemeClr val="accent1"/>
        </a:solidFill>
      </p:bgPr>
    </p:bg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48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14" name="Google Shape;1514;p148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5" name="Google Shape;1515;p148"/>
          <p:cNvSpPr/>
          <p:nvPr>
            <p:ph idx="2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516" name="Google Shape;1516;p148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14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8" name="Google Shape;1518;p148"/>
          <p:cNvSpPr txBox="1"/>
          <p:nvPr>
            <p:ph idx="3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9" name="Google Shape;1519;p148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0" name="Google Shape;1520;p148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1" name="Google Shape;1521;p148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foto - venstre">
  <p:cSld name="CUSTOM_1_3_2">
    <p:bg>
      <p:bgPr>
        <a:solidFill>
          <a:schemeClr val="lt2"/>
        </a:solidFill>
      </p:bgPr>
    </p:bg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149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24" name="Google Shape;1524;p149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5" name="Google Shape;1525;p149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526" name="Google Shape;1526;p149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14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8" name="Google Shape;1528;p149"/>
          <p:cNvSpPr txBox="1"/>
          <p:nvPr>
            <p:ph idx="3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9" name="Google Shape;1529;p149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0" name="Google Shape;1530;p149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2 fotos - venstre">
  <p:cSld name="CUSTOM_1_3_2_1">
    <p:bg>
      <p:bgPr>
        <a:solidFill>
          <a:schemeClr val="lt2"/>
        </a:solidFill>
      </p:bgPr>
    </p:bg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150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33" name="Google Shape;1533;p150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4" name="Google Shape;1534;p150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15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6" name="Google Shape;1536;p150"/>
          <p:cNvSpPr txBox="1"/>
          <p:nvPr>
            <p:ph idx="2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7" name="Google Shape;1537;p150"/>
          <p:cNvSpPr txBox="1"/>
          <p:nvPr>
            <p:ph idx="3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8" name="Google Shape;1538;p150"/>
          <p:cNvSpPr txBox="1"/>
          <p:nvPr>
            <p:ph idx="4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9" name="Google Shape;1539;p150"/>
          <p:cNvSpPr/>
          <p:nvPr>
            <p:ph idx="5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540" name="Google Shape;1540;p150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foto - venstre">
  <p:cSld name="CUSTOM_1_3_2_2">
    <p:bg>
      <p:bgPr>
        <a:solidFill>
          <a:schemeClr val="lt1"/>
        </a:solidFill>
      </p:bgPr>
    </p:bg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51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43" name="Google Shape;1543;p151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4" name="Google Shape;1544;p151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545" name="Google Shape;1545;p151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15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7" name="Google Shape;1547;p151"/>
          <p:cNvSpPr txBox="1"/>
          <p:nvPr>
            <p:ph idx="3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8" name="Google Shape;1548;p151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9" name="Google Shape;1549;p151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2 fotos - venstre">
  <p:cSld name="CUSTOM_1_3_2_1_1">
    <p:bg>
      <p:bgPr>
        <a:solidFill>
          <a:schemeClr val="lt1"/>
        </a:solidFill>
      </p:bgPr>
    </p:bg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52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52" name="Google Shape;1552;p152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3" name="Google Shape;1553;p152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5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5" name="Google Shape;1555;p152"/>
          <p:cNvSpPr txBox="1"/>
          <p:nvPr>
            <p:ph idx="2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6" name="Google Shape;1556;p152"/>
          <p:cNvSpPr txBox="1"/>
          <p:nvPr>
            <p:ph idx="3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7" name="Google Shape;1557;p152"/>
          <p:cNvSpPr txBox="1"/>
          <p:nvPr>
            <p:ph idx="4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8" name="Google Shape;1558;p152"/>
          <p:cNvSpPr/>
          <p:nvPr>
            <p:ph idx="5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559" name="Google Shape;1559;p152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foto - venstre">
  <p:cSld name="CUSTOM_1_3_1">
    <p:bg>
      <p:bgPr>
        <a:solidFill>
          <a:schemeClr val="accent2"/>
        </a:solidFill>
      </p:bgPr>
    </p:bg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153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62" name="Google Shape;1562;p153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3" name="Google Shape;1563;p153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564" name="Google Shape;1564;p153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15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6" name="Google Shape;1566;p153"/>
          <p:cNvSpPr txBox="1"/>
          <p:nvPr>
            <p:ph idx="3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7" name="Google Shape;1567;p153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8" name="Google Shape;1568;p153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2 fotos - venstre">
  <p:cSld name="CUSTOM_1_3_1_3">
    <p:bg>
      <p:bgPr>
        <a:solidFill>
          <a:schemeClr val="accent2"/>
        </a:solidFill>
      </p:bgPr>
    </p:bg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54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71" name="Google Shape;1571;p154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72" name="Google Shape;1572;p154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15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4" name="Google Shape;1574;p154"/>
          <p:cNvSpPr txBox="1"/>
          <p:nvPr>
            <p:ph idx="2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75" name="Google Shape;1575;p154"/>
          <p:cNvSpPr txBox="1"/>
          <p:nvPr>
            <p:ph idx="3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76" name="Google Shape;1576;p154"/>
          <p:cNvSpPr txBox="1"/>
          <p:nvPr>
            <p:ph idx="4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77" name="Google Shape;1577;p154"/>
          <p:cNvSpPr/>
          <p:nvPr>
            <p:ph idx="5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578" name="Google Shape;1578;p154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foto - venstre">
  <p:cSld name="CUSTOM_1_3_1_2">
    <p:bg>
      <p:bgPr>
        <a:solidFill>
          <a:schemeClr val="accent3"/>
        </a:solidFill>
      </p:bgPr>
    </p:bg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55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581" name="Google Shape;1581;p155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82" name="Google Shape;1582;p155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583" name="Google Shape;1583;p155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15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5" name="Google Shape;1585;p155"/>
          <p:cNvSpPr txBox="1"/>
          <p:nvPr>
            <p:ph idx="3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86" name="Google Shape;1586;p155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87" name="Google Shape;1587;p155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2 fotos - venstre">
  <p:cSld name="CUSTOM_1_3_1_2_2">
    <p:bg>
      <p:bgPr>
        <a:solidFill>
          <a:schemeClr val="accent3"/>
        </a:solidFill>
      </p:bgPr>
    </p:bg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156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590" name="Google Shape;1590;p156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91" name="Google Shape;1591;p156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15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3" name="Google Shape;1593;p156"/>
          <p:cNvSpPr txBox="1"/>
          <p:nvPr>
            <p:ph idx="2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94" name="Google Shape;1594;p156"/>
          <p:cNvSpPr txBox="1"/>
          <p:nvPr>
            <p:ph idx="3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95" name="Google Shape;1595;p156"/>
          <p:cNvSpPr txBox="1"/>
          <p:nvPr>
            <p:ph idx="4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96" name="Google Shape;1596;p156"/>
          <p:cNvSpPr/>
          <p:nvPr>
            <p:ph idx="5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597" name="Google Shape;1597;p156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foto - venstre">
  <p:cSld name="CUSTOM_1_3_1_2_1">
    <p:bg>
      <p:bgPr>
        <a:solidFill>
          <a:schemeClr val="accent4"/>
        </a:solidFill>
      </p:bgPr>
    </p:bg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57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00" name="Google Shape;1600;p157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01" name="Google Shape;1601;p157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602" name="Google Shape;1602;p157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15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4" name="Google Shape;1604;p157"/>
          <p:cNvSpPr txBox="1"/>
          <p:nvPr>
            <p:ph idx="3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05" name="Google Shape;1605;p157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06" name="Google Shape;1606;p157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Kapitelskift">
  <p:cSld name="SECTION_HEADER_3_1_1_1_2_1"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1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11" name="Google Shape;111;p41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12" name="Google Shape;112;p41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3" name="Google Shape;113;p4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41"/>
          <p:cNvSpPr txBox="1"/>
          <p:nvPr>
            <p:ph idx="1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6" name="Google Shape;116;p41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7" name="Google Shape;117;p41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18" name="Google Shape;11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2024" y="155448"/>
            <a:ext cx="1069848" cy="3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foto - venstre 1">
  <p:cSld name="CUSTOM_1_3_1_2_1_2">
    <p:bg>
      <p:bgPr>
        <a:solidFill>
          <a:schemeClr val="accent4"/>
        </a:solidFill>
      </p:bgPr>
    </p:bg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58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09" name="Google Shape;1609;p158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10" name="Google Shape;1610;p158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p15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2" name="Google Shape;1612;p158"/>
          <p:cNvSpPr txBox="1"/>
          <p:nvPr>
            <p:ph idx="2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13" name="Google Shape;1613;p158"/>
          <p:cNvSpPr txBox="1"/>
          <p:nvPr>
            <p:ph idx="3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14" name="Google Shape;1614;p158"/>
          <p:cNvSpPr txBox="1"/>
          <p:nvPr>
            <p:ph idx="4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15" name="Google Shape;1615;p158"/>
          <p:cNvSpPr/>
          <p:nvPr>
            <p:ph idx="5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616" name="Google Shape;1616;p158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foto - venstre">
  <p:cSld name="CUSTOM_1_3_1_2_1_1">
    <p:bg>
      <p:bgPr>
        <a:solidFill>
          <a:schemeClr val="accent5"/>
        </a:solidFill>
      </p:bgPr>
    </p:bg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59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19" name="Google Shape;1619;p159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20" name="Google Shape;1620;p159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621" name="Google Shape;1621;p159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15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3" name="Google Shape;1623;p159"/>
          <p:cNvSpPr txBox="1"/>
          <p:nvPr>
            <p:ph idx="3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24" name="Google Shape;1624;p159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25" name="Google Shape;1625;p159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2 fotos - venstre">
  <p:cSld name="CUSTOM_1_3_1_2_1_1_1">
    <p:bg>
      <p:bgPr>
        <a:solidFill>
          <a:schemeClr val="accent5"/>
        </a:solidFill>
      </p:bgPr>
    </p:bg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60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28" name="Google Shape;1628;p160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29" name="Google Shape;1629;p160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16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1" name="Google Shape;1631;p160"/>
          <p:cNvSpPr txBox="1"/>
          <p:nvPr>
            <p:ph idx="2" type="body"/>
          </p:nvPr>
        </p:nvSpPr>
        <p:spPr>
          <a:xfrm>
            <a:off x="4839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32" name="Google Shape;1632;p160"/>
          <p:cNvSpPr txBox="1"/>
          <p:nvPr>
            <p:ph idx="3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33" name="Google Shape;1633;p160"/>
          <p:cNvSpPr txBox="1"/>
          <p:nvPr>
            <p:ph idx="4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34" name="Google Shape;1634;p160"/>
          <p:cNvSpPr/>
          <p:nvPr>
            <p:ph idx="5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5" name="Google Shape;1635;p160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foto - venstre">
  <p:cSld name="CUSTOM_1_3_1_1">
    <p:bg>
      <p:bgPr>
        <a:solidFill>
          <a:schemeClr val="dk1"/>
        </a:solidFill>
      </p:bgPr>
    </p:bg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61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38" name="Google Shape;1638;p161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39" name="Google Shape;1639;p161"/>
          <p:cNvSpPr/>
          <p:nvPr>
            <p:ph idx="2" type="pic"/>
          </p:nvPr>
        </p:nvSpPr>
        <p:spPr>
          <a:xfrm>
            <a:off x="0" y="0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640" name="Google Shape;1640;p161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16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2" name="Google Shape;1642;p161"/>
          <p:cNvSpPr txBox="1"/>
          <p:nvPr>
            <p:ph idx="3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43" name="Google Shape;1643;p161"/>
          <p:cNvSpPr txBox="1"/>
          <p:nvPr>
            <p:ph idx="4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44" name="Google Shape;1644;p161"/>
          <p:cNvSpPr txBox="1"/>
          <p:nvPr>
            <p:ph idx="5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2 fotos - venstre">
  <p:cSld name="CUSTOM_1_3_1_1_2">
    <p:bg>
      <p:bgPr>
        <a:solidFill>
          <a:schemeClr val="dk1"/>
        </a:solidFill>
      </p:bgPr>
    </p:bg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62"/>
          <p:cNvSpPr txBox="1"/>
          <p:nvPr>
            <p:ph type="title"/>
          </p:nvPr>
        </p:nvSpPr>
        <p:spPr>
          <a:xfrm>
            <a:off x="4923687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47" name="Google Shape;1647;p162"/>
          <p:cNvSpPr txBox="1"/>
          <p:nvPr>
            <p:ph idx="1" type="body"/>
          </p:nvPr>
        </p:nvSpPr>
        <p:spPr>
          <a:xfrm>
            <a:off x="4923687" y="108870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48" name="Google Shape;1648;p162"/>
          <p:cNvSpPr/>
          <p:nvPr/>
        </p:nvSpPr>
        <p:spPr>
          <a:xfrm flipH="1" rot="10800000">
            <a:off x="4923687" y="4740667"/>
            <a:ext cx="38517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16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0" name="Google Shape;1650;p162"/>
          <p:cNvSpPr txBox="1"/>
          <p:nvPr>
            <p:ph idx="2" type="body"/>
          </p:nvPr>
        </p:nvSpPr>
        <p:spPr>
          <a:xfrm>
            <a:off x="4839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51" name="Google Shape;1651;p162"/>
          <p:cNvSpPr txBox="1"/>
          <p:nvPr>
            <p:ph idx="3" type="body"/>
          </p:nvPr>
        </p:nvSpPr>
        <p:spPr>
          <a:xfrm>
            <a:off x="5190228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52" name="Google Shape;1652;p162"/>
          <p:cNvSpPr txBox="1"/>
          <p:nvPr>
            <p:ph idx="4" type="body"/>
          </p:nvPr>
        </p:nvSpPr>
        <p:spPr>
          <a:xfrm>
            <a:off x="6729608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53" name="Google Shape;1653;p162"/>
          <p:cNvSpPr/>
          <p:nvPr>
            <p:ph idx="5" type="pic"/>
          </p:nvPr>
        </p:nvSpPr>
        <p:spPr>
          <a:xfrm>
            <a:off x="76200" y="76200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654" name="Google Shape;1654;p162"/>
          <p:cNvSpPr/>
          <p:nvPr>
            <p:ph idx="6" type="pic"/>
          </p:nvPr>
        </p:nvSpPr>
        <p:spPr>
          <a:xfrm>
            <a:off x="76200" y="2609850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foto - højre">
  <p:cSld name="CUSTOM_1_3_1_1_1">
    <p:bg>
      <p:bgPr>
        <a:solidFill>
          <a:schemeClr val="dk1"/>
        </a:solidFill>
      </p:bgPr>
    </p:bg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163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57" name="Google Shape;1657;p163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58" name="Google Shape;1658;p163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659" name="Google Shape;1659;p163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63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1" name="Google Shape;1661;p163"/>
          <p:cNvSpPr txBox="1"/>
          <p:nvPr>
            <p:ph idx="3" type="body"/>
          </p:nvPr>
        </p:nvSpPr>
        <p:spPr>
          <a:xfrm>
            <a:off x="220225" y="479033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62" name="Google Shape;1662;p163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63" name="Google Shape;1663;p163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2 fotos - højre">
  <p:cSld name="CUSTOM_1_3_1_1_1_2">
    <p:bg>
      <p:bgPr>
        <a:solidFill>
          <a:schemeClr val="dk1"/>
        </a:solidFill>
      </p:bgPr>
    </p:bg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64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66" name="Google Shape;1666;p164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67" name="Google Shape;1667;p164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164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9" name="Google Shape;1669;p164"/>
          <p:cNvSpPr txBox="1"/>
          <p:nvPr>
            <p:ph idx="2" type="body"/>
          </p:nvPr>
        </p:nvSpPr>
        <p:spPr>
          <a:xfrm>
            <a:off x="220225" y="479033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70" name="Google Shape;1670;p164"/>
          <p:cNvSpPr txBox="1"/>
          <p:nvPr>
            <p:ph idx="3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71" name="Google Shape;1671;p164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72" name="Google Shape;1672;p164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673" name="Google Shape;1673;p164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2 fotos - højre">
  <p:cSld name="CUSTOM_1_3_1_1_1_1_2">
    <p:bg>
      <p:bgPr>
        <a:solidFill>
          <a:schemeClr val="accent2"/>
        </a:solidFill>
      </p:bgPr>
    </p:bg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165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76" name="Google Shape;1676;p165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77" name="Google Shape;1677;p165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65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9" name="Google Shape;1679;p165"/>
          <p:cNvSpPr txBox="1"/>
          <p:nvPr>
            <p:ph idx="2" type="body"/>
          </p:nvPr>
        </p:nvSpPr>
        <p:spPr>
          <a:xfrm>
            <a:off x="220225" y="479033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80" name="Google Shape;1680;p165"/>
          <p:cNvSpPr txBox="1"/>
          <p:nvPr>
            <p:ph idx="3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81" name="Google Shape;1681;p165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82" name="Google Shape;1682;p165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683" name="Google Shape;1683;p165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foto - højre">
  <p:cSld name="CUSTOM_1_3_1_1_1_1_1">
    <p:bg>
      <p:bgPr>
        <a:solidFill>
          <a:schemeClr val="accent1"/>
        </a:solidFill>
      </p:bgPr>
    </p:bg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66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86" name="Google Shape;1686;p166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87" name="Google Shape;1687;p166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688" name="Google Shape;1688;p166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66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0" name="Google Shape;1690;p166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91" name="Google Shape;1691;p166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92" name="Google Shape;1692;p166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, foto og citat - højre">
  <p:cSld name="CUSTOM_1_3_1_1_1_1_1_3">
    <p:bg>
      <p:bgPr>
        <a:solidFill>
          <a:schemeClr val="lt1"/>
        </a:solidFill>
      </p:bgPr>
    </p:bg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16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67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96" name="Google Shape;1696;p167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97" name="Google Shape;1697;p167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698" name="Google Shape;1698;p167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67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0" name="Google Shape;1700;p167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1" name="Google Shape;1701;p167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2" name="Google Shape;1702;p167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3" name="Google Shape;1703;p167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04" name="Google Shape;1704;p167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kapitelskift">
  <p:cSld name="SECTION_HEADER_3_1_1_1_1_2">
    <p:bg>
      <p:bgPr>
        <a:solidFill>
          <a:schemeClr val="accent4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2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1" name="Google Shape;121;p42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2" name="Google Shape;122;p42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3" name="Google Shape;123;p4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42"/>
          <p:cNvSpPr txBox="1"/>
          <p:nvPr>
            <p:ph idx="1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6" name="Google Shape;126;p42"/>
          <p:cNvSpPr txBox="1"/>
          <p:nvPr>
            <p:ph idx="4" type="body"/>
          </p:nvPr>
        </p:nvSpPr>
        <p:spPr>
          <a:xfrm>
            <a:off x="572200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7" name="Google Shape;127;p42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28" name="Google Shape;128;p42"/>
          <p:cNvPicPr preferRelativeResize="0"/>
          <p:nvPr/>
        </p:nvPicPr>
        <p:blipFill rotWithShape="1">
          <a:blip r:embed="rId2">
            <a:alphaModFix/>
          </a:blip>
          <a:srcRect b="0" l="435" r="426" t="0"/>
          <a:stretch/>
        </p:blipFill>
        <p:spPr>
          <a:xfrm>
            <a:off x="192024" y="155448"/>
            <a:ext cx="1069848" cy="3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, foto og citat - højre">
  <p:cSld name="CUSTOM_1_3_1_1_1_1_1_3_1">
    <p:bg>
      <p:bgPr>
        <a:solidFill>
          <a:schemeClr val="lt1"/>
        </a:solidFill>
      </p:bgPr>
    </p:bg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16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168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08" name="Google Shape;1708;p168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9" name="Google Shape;1709;p168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10" name="Google Shape;1710;p168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168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2" name="Google Shape;1712;p168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13" name="Google Shape;1713;p168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14" name="Google Shape;1714;p168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15" name="Google Shape;1715;p168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6" name="Google Shape;1716;p168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, foto og citat - højre">
  <p:cSld name="CUSTOM_1_3_1_1_1_1_1_3_1_1">
    <p:bg>
      <p:bgPr>
        <a:solidFill>
          <a:schemeClr val="lt1"/>
        </a:solidFill>
      </p:bgPr>
    </p:bg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16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169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20" name="Google Shape;1720;p169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1" name="Google Shape;1721;p169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22" name="Google Shape;1722;p169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169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4" name="Google Shape;1724;p169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5" name="Google Shape;1725;p169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6" name="Google Shape;1726;p169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7" name="Google Shape;1727;p169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8" name="Google Shape;1728;p169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, foto og citat - højre">
  <p:cSld name="CUSTOM_1_3_1_1_1_1_1_3_2">
    <p:bg>
      <p:bgPr>
        <a:solidFill>
          <a:schemeClr val="lt1"/>
        </a:solidFill>
      </p:bgPr>
    </p:bg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17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170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32" name="Google Shape;1732;p170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33" name="Google Shape;1733;p170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34" name="Google Shape;1734;p170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170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6" name="Google Shape;1736;p170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37" name="Google Shape;1737;p170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38" name="Google Shape;1738;p170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39" name="Google Shape;1739;p170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40" name="Google Shape;1740;p170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, foto og citat - højre">
  <p:cSld name="CUSTOM_1_3_1_1_1_1_1_3_1_2">
    <p:bg>
      <p:bgPr>
        <a:solidFill>
          <a:schemeClr val="lt1"/>
        </a:solidFill>
      </p:bgPr>
    </p:bg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17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171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44" name="Google Shape;1744;p171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5" name="Google Shape;1745;p171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46" name="Google Shape;1746;p171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171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8" name="Google Shape;1748;p171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9" name="Google Shape;1749;p171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0" name="Google Shape;1750;p171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1" name="Google Shape;1751;p171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52" name="Google Shape;1752;p171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, foto og citat - højre">
  <p:cSld name="CUSTOM_1_3_1_1_1_1_1_3_1_1_1">
    <p:bg>
      <p:bgPr>
        <a:solidFill>
          <a:schemeClr val="lt1"/>
        </a:solidFill>
      </p:bgPr>
    </p:bg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17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172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56" name="Google Shape;1756;p172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7" name="Google Shape;1757;p172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58" name="Google Shape;1758;p172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172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0" name="Google Shape;1760;p172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1" name="Google Shape;1761;p172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2" name="Google Shape;1762;p172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3" name="Google Shape;1763;p172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764" name="Google Shape;1764;p172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4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, foto og citat - højre">
  <p:cSld name="CUSTOM_1_3_1_1_1_1_1_3_1_2_1">
    <p:bg>
      <p:bgPr>
        <a:solidFill>
          <a:schemeClr val="lt1"/>
        </a:solidFill>
      </p:bgPr>
    </p:bg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17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7" name="Google Shape;1767;p173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68" name="Google Shape;1768;p173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9" name="Google Shape;1769;p173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70" name="Google Shape;1770;p173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1" name="Google Shape;1771;p173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2" name="Google Shape;1772;p173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73" name="Google Shape;1773;p173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74" name="Google Shape;1774;p173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75" name="Google Shape;1775;p173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76" name="Google Shape;1776;p173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, foto og citat - højre">
  <p:cSld name="CUSTOM_1_3_1_1_1_1_1_3_1_1_1_1">
    <p:bg>
      <p:bgPr>
        <a:solidFill>
          <a:schemeClr val="lt1"/>
        </a:solidFill>
      </p:bgPr>
    </p:bg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17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9" name="Google Shape;1779;p174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80" name="Google Shape;1780;p174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81" name="Google Shape;1781;p174"/>
          <p:cNvSpPr/>
          <p:nvPr>
            <p:ph idx="2" type="pic"/>
          </p:nvPr>
        </p:nvSpPr>
        <p:spPr>
          <a:xfrm>
            <a:off x="4572000" y="-725"/>
            <a:ext cx="4572000" cy="273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82" name="Google Shape;1782;p174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p174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4" name="Google Shape;1784;p174"/>
          <p:cNvSpPr txBox="1"/>
          <p:nvPr>
            <p:ph idx="3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85" name="Google Shape;1785;p174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86" name="Google Shape;1786;p174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87" name="Google Shape;1787;p174"/>
          <p:cNvSpPr txBox="1"/>
          <p:nvPr>
            <p:ph idx="6" type="subTitle"/>
          </p:nvPr>
        </p:nvSpPr>
        <p:spPr>
          <a:xfrm>
            <a:off x="5071025" y="3017525"/>
            <a:ext cx="3519000" cy="17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8" name="Google Shape;1788;p174"/>
          <p:cNvSpPr txBox="1"/>
          <p:nvPr/>
        </p:nvSpPr>
        <p:spPr>
          <a:xfrm>
            <a:off x="4694637" y="2660904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2 fotos - højre">
  <p:cSld name="CUSTOM_1_3_1_1_1_1_1_2">
    <p:bg>
      <p:bgPr>
        <a:solidFill>
          <a:schemeClr val="accent1"/>
        </a:solidFill>
      </p:bgPr>
    </p:bg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175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791" name="Google Shape;1791;p175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92" name="Google Shape;1792;p175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175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4" name="Google Shape;1794;p175"/>
          <p:cNvSpPr txBox="1"/>
          <p:nvPr>
            <p:ph idx="2" type="body"/>
          </p:nvPr>
        </p:nvSpPr>
        <p:spPr>
          <a:xfrm>
            <a:off x="220225" y="4790328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95" name="Google Shape;1795;p175"/>
          <p:cNvSpPr txBox="1"/>
          <p:nvPr>
            <p:ph idx="3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96" name="Google Shape;1796;p175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97" name="Google Shape;1797;p175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798" name="Google Shape;1798;p175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foto - højre">
  <p:cSld name="CUSTOM_1_3_1_1_1_1_1_1">
    <p:bg>
      <p:bgPr>
        <a:solidFill>
          <a:schemeClr val="lt2"/>
        </a:solidFill>
      </p:bgPr>
    </p:bg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176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01" name="Google Shape;1801;p176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02" name="Google Shape;1802;p176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803" name="Google Shape;1803;p176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176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5" name="Google Shape;1805;p176"/>
          <p:cNvSpPr txBox="1"/>
          <p:nvPr>
            <p:ph idx="3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06" name="Google Shape;1806;p176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07" name="Google Shape;1807;p176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2 fotos - højre">
  <p:cSld name="CUSTOM_1_3_1_1_1_1_1_1_2">
    <p:bg>
      <p:bgPr>
        <a:solidFill>
          <a:schemeClr val="lt2"/>
        </a:solidFill>
      </p:bgPr>
    </p:bg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77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10" name="Google Shape;1810;p177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11" name="Google Shape;1811;p177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177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3" name="Google Shape;1813;p177"/>
          <p:cNvSpPr txBox="1"/>
          <p:nvPr>
            <p:ph idx="2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14" name="Google Shape;1814;p177"/>
          <p:cNvSpPr txBox="1"/>
          <p:nvPr>
            <p:ph idx="3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15" name="Google Shape;1815;p177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16" name="Google Shape;1816;p177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817" name="Google Shape;1817;p177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kapitelskift">
  <p:cSld name="SECTION_HEADER_3_1_1_1_1_2_1">
    <p:bg>
      <p:bgPr>
        <a:solidFill>
          <a:schemeClr val="accent5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3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31" name="Google Shape;131;p43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32" name="Google Shape;132;p43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3" name="Google Shape;133;p4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43"/>
          <p:cNvSpPr txBox="1"/>
          <p:nvPr>
            <p:ph idx="1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6" name="Google Shape;136;p43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7" name="Google Shape;137;p43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38" name="Google Shape;138;p43"/>
          <p:cNvPicPr preferRelativeResize="0"/>
          <p:nvPr/>
        </p:nvPicPr>
        <p:blipFill rotWithShape="1">
          <a:blip r:embed="rId2">
            <a:alphaModFix/>
          </a:blip>
          <a:srcRect b="0" l="435" r="426" t="0"/>
          <a:stretch/>
        </p:blipFill>
        <p:spPr>
          <a:xfrm>
            <a:off x="192024" y="155448"/>
            <a:ext cx="1069848" cy="3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foto - højre">
  <p:cSld name="CUSTOM_1_3_1_1_1_1_1_1_3">
    <p:bg>
      <p:bgPr>
        <a:solidFill>
          <a:schemeClr val="lt1"/>
        </a:solidFill>
      </p:bgPr>
    </p:bg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178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20" name="Google Shape;1820;p178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21" name="Google Shape;1821;p178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822" name="Google Shape;1822;p178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178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4" name="Google Shape;1824;p178"/>
          <p:cNvSpPr txBox="1"/>
          <p:nvPr>
            <p:ph idx="3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25" name="Google Shape;1825;p178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26" name="Google Shape;1826;p178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2 fotos - højre">
  <p:cSld name="CUSTOM_1_3_1_1_1_1_1_1_2_1">
    <p:bg>
      <p:bgPr>
        <a:solidFill>
          <a:schemeClr val="lt1"/>
        </a:solidFill>
      </p:bgPr>
    </p:bg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79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29" name="Google Shape;1829;p179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30" name="Google Shape;1830;p179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179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2" name="Google Shape;1832;p179"/>
          <p:cNvSpPr txBox="1"/>
          <p:nvPr>
            <p:ph idx="2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33" name="Google Shape;1833;p179"/>
          <p:cNvSpPr txBox="1"/>
          <p:nvPr>
            <p:ph idx="3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34" name="Google Shape;1834;p179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35" name="Google Shape;1835;p179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836" name="Google Shape;1836;p179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foto - højre">
  <p:cSld name="CUSTOM_1_3_1_1_1_1_1_1_1">
    <p:bg>
      <p:bgPr>
        <a:solidFill>
          <a:schemeClr val="accent3"/>
        </a:solidFill>
      </p:bgPr>
    </p:bg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180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39" name="Google Shape;1839;p180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40" name="Google Shape;1840;p180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841" name="Google Shape;1841;p180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Google Shape;1842;p180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3" name="Google Shape;1843;p180"/>
          <p:cNvSpPr txBox="1"/>
          <p:nvPr>
            <p:ph idx="3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44" name="Google Shape;1844;p180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45" name="Google Shape;1845;p180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2 fotos - højre">
  <p:cSld name="CUSTOM_1_3_1_1_1_1_1_1_1_2">
    <p:bg>
      <p:bgPr>
        <a:solidFill>
          <a:schemeClr val="accent3"/>
        </a:solidFill>
      </p:bgPr>
    </p:bg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181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48" name="Google Shape;1848;p181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49" name="Google Shape;1849;p181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181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1" name="Google Shape;1851;p181"/>
          <p:cNvSpPr txBox="1"/>
          <p:nvPr>
            <p:ph idx="2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52" name="Google Shape;1852;p181"/>
          <p:cNvSpPr txBox="1"/>
          <p:nvPr>
            <p:ph idx="3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53" name="Google Shape;1853;p181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54" name="Google Shape;1854;p181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855" name="Google Shape;1855;p181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foto - højre">
  <p:cSld name="CUSTOM_1_3_1_1_1_1_1_1_1_1">
    <p:bg>
      <p:bgPr>
        <a:solidFill>
          <a:schemeClr val="accent4"/>
        </a:solidFill>
      </p:bgPr>
    </p:bg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182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58" name="Google Shape;1858;p182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59" name="Google Shape;1859;p182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860" name="Google Shape;1860;p182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182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2" name="Google Shape;1862;p182"/>
          <p:cNvSpPr txBox="1"/>
          <p:nvPr>
            <p:ph idx="3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63" name="Google Shape;1863;p182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64" name="Google Shape;1864;p182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2 fotos - højre">
  <p:cSld name="CUSTOM_1_3_1_1_1_1_1_1_1_1_2">
    <p:bg>
      <p:bgPr>
        <a:solidFill>
          <a:schemeClr val="accent4"/>
        </a:solidFill>
      </p:bgPr>
    </p:bg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183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67" name="Google Shape;1867;p183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68" name="Google Shape;1868;p183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183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0" name="Google Shape;1870;p183"/>
          <p:cNvSpPr txBox="1"/>
          <p:nvPr>
            <p:ph idx="2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71" name="Google Shape;1871;p183"/>
          <p:cNvSpPr txBox="1"/>
          <p:nvPr>
            <p:ph idx="3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72" name="Google Shape;1872;p183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73" name="Google Shape;1873;p183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874" name="Google Shape;1874;p183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foto - højre">
  <p:cSld name="CUSTOM_1_3_1_1_1_1_1_1_1_1_1">
    <p:bg>
      <p:bgPr>
        <a:solidFill>
          <a:schemeClr val="accent5"/>
        </a:solidFill>
      </p:bgPr>
    </p:bg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184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77" name="Google Shape;1877;p184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78" name="Google Shape;1878;p184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1879" name="Google Shape;1879;p184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184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1" name="Google Shape;1881;p184"/>
          <p:cNvSpPr txBox="1"/>
          <p:nvPr>
            <p:ph idx="3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82" name="Google Shape;1882;p184"/>
          <p:cNvSpPr txBox="1"/>
          <p:nvPr>
            <p:ph idx="4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83" name="Google Shape;1883;p184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2 fotos - højre">
  <p:cSld name="CUSTOM_1_3_1_1_1_1_1_1_1_1_1_1">
    <p:bg>
      <p:bgPr>
        <a:solidFill>
          <a:schemeClr val="accent5"/>
        </a:solidFill>
      </p:bgPr>
    </p:bg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185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86" name="Google Shape;1886;p185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87" name="Google Shape;1887;p185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185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9" name="Google Shape;1889;p185"/>
          <p:cNvSpPr txBox="1"/>
          <p:nvPr>
            <p:ph idx="2" type="body"/>
          </p:nvPr>
        </p:nvSpPr>
        <p:spPr>
          <a:xfrm>
            <a:off x="220225" y="4790331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90" name="Google Shape;1890;p185"/>
          <p:cNvSpPr txBox="1"/>
          <p:nvPr>
            <p:ph idx="3" type="body"/>
          </p:nvPr>
        </p:nvSpPr>
        <p:spPr>
          <a:xfrm>
            <a:off x="571074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91" name="Google Shape;1891;p185"/>
          <p:cNvSpPr txBox="1"/>
          <p:nvPr>
            <p:ph idx="4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92" name="Google Shape;1892;p185"/>
          <p:cNvSpPr/>
          <p:nvPr>
            <p:ph idx="5" type="pic"/>
          </p:nvPr>
        </p:nvSpPr>
        <p:spPr>
          <a:xfrm>
            <a:off x="4572000" y="76275"/>
            <a:ext cx="4495800" cy="24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893" name="Google Shape;1893;p185"/>
          <p:cNvSpPr/>
          <p:nvPr>
            <p:ph idx="6" type="pic"/>
          </p:nvPr>
        </p:nvSpPr>
        <p:spPr>
          <a:xfrm>
            <a:off x="4572000" y="2609925"/>
            <a:ext cx="4495800" cy="245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og citat">
  <p:cSld name="CUSTOM_5"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18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1 citat - højre">
  <p:cSld name="CUSTOM_1_2_1"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187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187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99" name="Google Shape;1899;p187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00" name="Google Shape;1900;p187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1" name="Google Shape;1901;p187"/>
          <p:cNvSpPr/>
          <p:nvPr/>
        </p:nvSpPr>
        <p:spPr>
          <a:xfrm flipH="1" rot="10800000">
            <a:off x="29942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p187"/>
          <p:cNvSpPr txBox="1"/>
          <p:nvPr>
            <p:ph idx="12" type="sldNum"/>
          </p:nvPr>
        </p:nvSpPr>
        <p:spPr>
          <a:xfrm>
            <a:off x="3667512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3" name="Google Shape;1903;p187"/>
          <p:cNvSpPr txBox="1"/>
          <p:nvPr>
            <p:ph idx="3" type="body"/>
          </p:nvPr>
        </p:nvSpPr>
        <p:spPr>
          <a:xfrm>
            <a:off x="2151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04" name="Google Shape;1904;p187"/>
          <p:cNvSpPr txBox="1"/>
          <p:nvPr>
            <p:ph idx="4" type="body"/>
          </p:nvPr>
        </p:nvSpPr>
        <p:spPr>
          <a:xfrm>
            <a:off x="5659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05" name="Google Shape;1905;p187"/>
          <p:cNvSpPr txBox="1"/>
          <p:nvPr>
            <p:ph idx="5" type="body"/>
          </p:nvPr>
        </p:nvSpPr>
        <p:spPr>
          <a:xfrm>
            <a:off x="210534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06" name="Google Shape;1906;p187"/>
          <p:cNvSpPr txBox="1"/>
          <p:nvPr/>
        </p:nvSpPr>
        <p:spPr>
          <a:xfrm>
            <a:off x="4694637" y="497695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kapitelskift">
  <p:cSld name="SECTION_HEADER_3_1_1_1_1_1">
    <p:bg>
      <p:bgPr>
        <a:solidFill>
          <a:schemeClr val="accent3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4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Font typeface="Ovo"/>
              <a:buNone/>
              <a:defRPr sz="8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41" name="Google Shape;141;p44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Font typeface="Ovo"/>
              <a:buNone/>
              <a:defRPr sz="8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42" name="Google Shape;142;p44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Lato"/>
              <a:buNone/>
              <a:defRPr sz="12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43" name="Google Shape;143;p4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44"/>
          <p:cNvSpPr txBox="1"/>
          <p:nvPr>
            <p:ph idx="1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6" name="Google Shape;146;p44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7" name="Google Shape;147;p44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48" name="Google Shape;148;p44"/>
          <p:cNvPicPr preferRelativeResize="0"/>
          <p:nvPr/>
        </p:nvPicPr>
        <p:blipFill rotWithShape="1">
          <a:blip r:embed="rId2">
            <a:alphaModFix/>
          </a:blip>
          <a:srcRect b="0" l="79" r="68" t="0"/>
          <a:stretch/>
        </p:blipFill>
        <p:spPr>
          <a:xfrm>
            <a:off x="192024" y="155448"/>
            <a:ext cx="1069848" cy="3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1 tekstboks - højre">
  <p:cSld name="CUSTOM_1_2_1_4"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188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9" name="Google Shape;1909;p188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10" name="Google Shape;1910;p188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11" name="Google Shape;1911;p188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12" name="Google Shape;1912;p188"/>
          <p:cNvSpPr/>
          <p:nvPr/>
        </p:nvSpPr>
        <p:spPr>
          <a:xfrm flipH="1" rot="10800000">
            <a:off x="299427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Google Shape;1913;p188"/>
          <p:cNvSpPr txBox="1"/>
          <p:nvPr>
            <p:ph idx="12" type="sldNum"/>
          </p:nvPr>
        </p:nvSpPr>
        <p:spPr>
          <a:xfrm>
            <a:off x="3667512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4" name="Google Shape;1914;p188"/>
          <p:cNvSpPr txBox="1"/>
          <p:nvPr>
            <p:ph idx="3" type="body"/>
          </p:nvPr>
        </p:nvSpPr>
        <p:spPr>
          <a:xfrm>
            <a:off x="2151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15" name="Google Shape;1915;p188"/>
          <p:cNvSpPr txBox="1"/>
          <p:nvPr>
            <p:ph idx="4" type="body"/>
          </p:nvPr>
        </p:nvSpPr>
        <p:spPr>
          <a:xfrm>
            <a:off x="5659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16" name="Google Shape;1916;p188"/>
          <p:cNvSpPr txBox="1"/>
          <p:nvPr>
            <p:ph idx="5" type="body"/>
          </p:nvPr>
        </p:nvSpPr>
        <p:spPr>
          <a:xfrm>
            <a:off x="210534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1 citat - venstre">
  <p:cSld name="CUSTOM_1_2_1_3"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18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9" name="Google Shape;1919;p189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20" name="Google Shape;1920;p189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21" name="Google Shape;1921;p189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22" name="Google Shape;1922;p189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3" name="Google Shape;1923;p189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4" name="Google Shape;1924;p189"/>
          <p:cNvSpPr txBox="1"/>
          <p:nvPr>
            <p:ph idx="3" type="body"/>
          </p:nvPr>
        </p:nvSpPr>
        <p:spPr>
          <a:xfrm>
            <a:off x="4852275" y="47873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25" name="Google Shape;1925;p189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26" name="Google Shape;1926;p189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27" name="Google Shape;1927;p189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1 tekstboks - venstre">
  <p:cSld name="CUSTOM_1_2_1_3_2"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19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190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31" name="Google Shape;1931;p190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32" name="Google Shape;1932;p190"/>
          <p:cNvSpPr txBox="1"/>
          <p:nvPr>
            <p:ph idx="2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3" name="Google Shape;1933;p190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190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5" name="Google Shape;1935;p190"/>
          <p:cNvSpPr txBox="1"/>
          <p:nvPr>
            <p:ph idx="3" type="body"/>
          </p:nvPr>
        </p:nvSpPr>
        <p:spPr>
          <a:xfrm>
            <a:off x="4852275" y="47873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36" name="Google Shape;1936;p190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37" name="Google Shape;1937;p190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1 citat - venstre">
  <p:cSld name="CUSTOM_1_2_1_3_1"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19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191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41" name="Google Shape;1941;p191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42" name="Google Shape;1942;p191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3" name="Google Shape;1943;p191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191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5" name="Google Shape;1945;p191"/>
          <p:cNvSpPr txBox="1"/>
          <p:nvPr>
            <p:ph idx="3" type="body"/>
          </p:nvPr>
        </p:nvSpPr>
        <p:spPr>
          <a:xfrm>
            <a:off x="4852275" y="47873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46" name="Google Shape;1946;p191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47" name="Google Shape;1947;p191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48" name="Google Shape;1948;p191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1 tekstboks - venstre">
  <p:cSld name="CUSTOM_1_2_1_3_1_2"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19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192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52" name="Google Shape;1952;p192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3" name="Google Shape;1953;p192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192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5" name="Google Shape;1955;p192"/>
          <p:cNvSpPr txBox="1"/>
          <p:nvPr>
            <p:ph idx="2" type="body"/>
          </p:nvPr>
        </p:nvSpPr>
        <p:spPr>
          <a:xfrm>
            <a:off x="4852275" y="47873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6" name="Google Shape;1956;p192"/>
          <p:cNvSpPr txBox="1"/>
          <p:nvPr>
            <p:ph idx="3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7" name="Google Shape;1957;p192"/>
          <p:cNvSpPr txBox="1"/>
          <p:nvPr>
            <p:ph idx="4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8" name="Google Shape;1958;p192"/>
          <p:cNvSpPr txBox="1"/>
          <p:nvPr>
            <p:ph idx="5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1 citat - venstre">
  <p:cSld name="CUSTOM_1_2_1_3_1_1"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19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193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62" name="Google Shape;1962;p193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63" name="Google Shape;1963;p193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4" name="Google Shape;1964;p193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193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6" name="Google Shape;1966;p193"/>
          <p:cNvSpPr txBox="1"/>
          <p:nvPr>
            <p:ph idx="3" type="body"/>
          </p:nvPr>
        </p:nvSpPr>
        <p:spPr>
          <a:xfrm>
            <a:off x="4852275" y="4787304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67" name="Google Shape;1967;p193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68" name="Google Shape;1968;p193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69" name="Google Shape;1969;p193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1 tekstboks - venstre">
  <p:cSld name="CUSTOM_1_2_1_3_1_1_2"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9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2" name="Google Shape;1972;p194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73" name="Google Shape;1973;p194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74" name="Google Shape;1974;p194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194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6" name="Google Shape;1976;p194"/>
          <p:cNvSpPr txBox="1"/>
          <p:nvPr>
            <p:ph idx="2" type="body"/>
          </p:nvPr>
        </p:nvSpPr>
        <p:spPr>
          <a:xfrm>
            <a:off x="4852275" y="4787304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77" name="Google Shape;1977;p194"/>
          <p:cNvSpPr txBox="1"/>
          <p:nvPr>
            <p:ph idx="3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78" name="Google Shape;1978;p194"/>
          <p:cNvSpPr txBox="1"/>
          <p:nvPr>
            <p:ph idx="4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79" name="Google Shape;1979;p194"/>
          <p:cNvSpPr txBox="1"/>
          <p:nvPr>
            <p:ph idx="5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1 citat - venstre">
  <p:cSld name="CUSTOM_1_2_1_3_1_1_1"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19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195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83" name="Google Shape;1983;p195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84" name="Google Shape;1984;p195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85" name="Google Shape;1985;p195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195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7" name="Google Shape;1987;p195"/>
          <p:cNvSpPr txBox="1"/>
          <p:nvPr>
            <p:ph idx="3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88" name="Google Shape;1988;p195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89" name="Google Shape;1989;p195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90" name="Google Shape;1990;p195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1 tekstboks - venstre">
  <p:cSld name="CUSTOM_1_2_1_3_1_1_1_2"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19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196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94" name="Google Shape;1994;p196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95" name="Google Shape;1995;p196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196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7" name="Google Shape;1997;p196"/>
          <p:cNvSpPr txBox="1"/>
          <p:nvPr>
            <p:ph idx="2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98" name="Google Shape;1998;p196"/>
          <p:cNvSpPr txBox="1"/>
          <p:nvPr>
            <p:ph idx="3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99" name="Google Shape;1999;p196"/>
          <p:cNvSpPr txBox="1"/>
          <p:nvPr>
            <p:ph idx="4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0" name="Google Shape;2000;p196"/>
          <p:cNvSpPr txBox="1"/>
          <p:nvPr>
            <p:ph idx="5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1 citat - venstre">
  <p:cSld name="CUSTOM_1_2_1_3_1_1_1_3">
    <p:bg>
      <p:bgPr>
        <a:solidFill>
          <a:schemeClr val="lt1"/>
        </a:solidFill>
      </p:bgPr>
    </p:bg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19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197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04" name="Google Shape;2004;p197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5" name="Google Shape;2005;p197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006" name="Google Shape;2006;p197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197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8" name="Google Shape;2008;p197"/>
          <p:cNvSpPr txBox="1"/>
          <p:nvPr>
            <p:ph idx="3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9" name="Google Shape;2009;p197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10" name="Google Shape;2010;p197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11" name="Google Shape;2011;p197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4 kolonner med tal">
  <p:cSld name="CUSTOM"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5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1" name="Google Shape;151;p45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" name="Google Shape;152;p45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153" name="Google Shape;153;p45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" name="Google Shape;154;p45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155" name="Google Shape;155;p45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" name="Google Shape;156;p45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157" name="Google Shape;157;p45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8" name="Google Shape;158;p45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159" name="Google Shape;159;p4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5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45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2" name="Google Shape;162;p45"/>
          <p:cNvSpPr txBox="1"/>
          <p:nvPr>
            <p:ph idx="13" type="body"/>
          </p:nvPr>
        </p:nvSpPr>
        <p:spPr>
          <a:xfrm>
            <a:off x="572198" y="4785450"/>
            <a:ext cx="1572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3" name="Google Shape;163;p45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4" name="Google Shape;164;p45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1 tekstboks - venstre">
  <p:cSld name="CUSTOM_1_2_1_3_1_1_1_2_1">
    <p:bg>
      <p:bgPr>
        <a:solidFill>
          <a:schemeClr val="lt1"/>
        </a:solidFill>
      </p:bgPr>
    </p:bg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p19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198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15" name="Google Shape;2015;p198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16" name="Google Shape;2016;p198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198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8" name="Google Shape;2018;p198"/>
          <p:cNvSpPr txBox="1"/>
          <p:nvPr>
            <p:ph idx="2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19" name="Google Shape;2019;p198"/>
          <p:cNvSpPr txBox="1"/>
          <p:nvPr>
            <p:ph idx="3" type="body"/>
          </p:nvPr>
        </p:nvSpPr>
        <p:spPr>
          <a:xfrm>
            <a:off x="5203125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0" name="Google Shape;2020;p198"/>
          <p:cNvSpPr txBox="1"/>
          <p:nvPr>
            <p:ph idx="4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1" name="Google Shape;2021;p198"/>
          <p:cNvSpPr txBox="1"/>
          <p:nvPr>
            <p:ph idx="5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1 citat - venstre 1">
  <p:cSld name="CUSTOM_1_2_1_3_1_1_1_1"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9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199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25" name="Google Shape;2025;p199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6" name="Google Shape;2026;p199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27" name="Google Shape;2027;p199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199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9" name="Google Shape;2029;p199"/>
          <p:cNvSpPr txBox="1"/>
          <p:nvPr>
            <p:ph idx="3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30" name="Google Shape;2030;p199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31" name="Google Shape;2031;p199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32" name="Google Shape;2032;p199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4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1 citat - venstre 1 1">
  <p:cSld name="CUSTOM_1_2_1_3_1_1_1_1_2"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20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200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36" name="Google Shape;2036;p200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37" name="Google Shape;2037;p200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200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9" name="Google Shape;2039;p200"/>
          <p:cNvSpPr txBox="1"/>
          <p:nvPr>
            <p:ph idx="2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0" name="Google Shape;2040;p200"/>
          <p:cNvSpPr txBox="1"/>
          <p:nvPr>
            <p:ph idx="3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1" name="Google Shape;2041;p200"/>
          <p:cNvSpPr txBox="1"/>
          <p:nvPr>
            <p:ph idx="4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2" name="Google Shape;2042;p200"/>
          <p:cNvSpPr txBox="1"/>
          <p:nvPr>
            <p:ph idx="5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1 citat - venstre">
  <p:cSld name="CUSTOM_1_2_1_3_1_1_1_1_1"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20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5" name="Google Shape;2045;p201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46" name="Google Shape;2046;p201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7" name="Google Shape;2047;p201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48" name="Google Shape;2048;p201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" name="Google Shape;2049;p201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0" name="Google Shape;2050;p201"/>
          <p:cNvSpPr txBox="1"/>
          <p:nvPr>
            <p:ph idx="3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51" name="Google Shape;2051;p201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52" name="Google Shape;2052;p201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53" name="Google Shape;2053;p201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1 tekstboks - venstre">
  <p:cSld name="CUSTOM_1_2_1_3_1_1_1_1_1_2"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20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6" name="Google Shape;2056;p202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57" name="Google Shape;2057;p202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58" name="Google Shape;2058;p202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9" name="Google Shape;2059;p202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0" name="Google Shape;2060;p202"/>
          <p:cNvSpPr txBox="1"/>
          <p:nvPr>
            <p:ph idx="2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61" name="Google Shape;2061;p202"/>
          <p:cNvSpPr txBox="1"/>
          <p:nvPr>
            <p:ph idx="3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62" name="Google Shape;2062;p202"/>
          <p:cNvSpPr txBox="1"/>
          <p:nvPr>
            <p:ph idx="4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63" name="Google Shape;2063;p202"/>
          <p:cNvSpPr txBox="1"/>
          <p:nvPr>
            <p:ph idx="5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1 citat - venstre">
  <p:cSld name="CUSTOM_1_2_1_3_1_1_1_1_1_1"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0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203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67" name="Google Shape;2067;p203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68" name="Google Shape;2068;p203"/>
          <p:cNvSpPr txBox="1"/>
          <p:nvPr>
            <p:ph idx="2" type="subTitle"/>
          </p:nvPr>
        </p:nvSpPr>
        <p:spPr>
          <a:xfrm>
            <a:off x="714664" y="869911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69" name="Google Shape;2069;p203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203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1" name="Google Shape;2071;p203"/>
          <p:cNvSpPr txBox="1"/>
          <p:nvPr>
            <p:ph idx="3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72" name="Google Shape;2072;p203"/>
          <p:cNvSpPr txBox="1"/>
          <p:nvPr>
            <p:ph idx="4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73" name="Google Shape;2073;p203"/>
          <p:cNvSpPr txBox="1"/>
          <p:nvPr>
            <p:ph idx="5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74" name="Google Shape;2074;p203"/>
          <p:cNvSpPr txBox="1"/>
          <p:nvPr/>
        </p:nvSpPr>
        <p:spPr>
          <a:xfrm>
            <a:off x="338280" y="496640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1 tekstboks - venstre">
  <p:cSld name="CUSTOM_1_2_1_3_1_1_1_1_1_1_1"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20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204"/>
          <p:cNvSpPr txBox="1"/>
          <p:nvPr>
            <p:ph type="title"/>
          </p:nvPr>
        </p:nvSpPr>
        <p:spPr>
          <a:xfrm>
            <a:off x="4926676" y="373873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78" name="Google Shape;2078;p204"/>
          <p:cNvSpPr txBox="1"/>
          <p:nvPr>
            <p:ph idx="1" type="body"/>
          </p:nvPr>
        </p:nvSpPr>
        <p:spPr>
          <a:xfrm>
            <a:off x="4882648" y="936376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79" name="Google Shape;2079;p204"/>
          <p:cNvSpPr/>
          <p:nvPr/>
        </p:nvSpPr>
        <p:spPr>
          <a:xfrm flipH="1" rot="10800000">
            <a:off x="4936590" y="4743864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204"/>
          <p:cNvSpPr txBox="1"/>
          <p:nvPr>
            <p:ph idx="12" type="sldNum"/>
          </p:nvPr>
        </p:nvSpPr>
        <p:spPr>
          <a:xfrm>
            <a:off x="8304676" y="478866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1" name="Google Shape;2081;p204"/>
          <p:cNvSpPr txBox="1"/>
          <p:nvPr>
            <p:ph idx="2" type="body"/>
          </p:nvPr>
        </p:nvSpPr>
        <p:spPr>
          <a:xfrm>
            <a:off x="4852275" y="47873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82" name="Google Shape;2082;p204"/>
          <p:cNvSpPr txBox="1"/>
          <p:nvPr>
            <p:ph idx="3" type="body"/>
          </p:nvPr>
        </p:nvSpPr>
        <p:spPr>
          <a:xfrm>
            <a:off x="5203127" y="47886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83" name="Google Shape;2083;p204"/>
          <p:cNvSpPr txBox="1"/>
          <p:nvPr>
            <p:ph idx="4" type="body"/>
          </p:nvPr>
        </p:nvSpPr>
        <p:spPr>
          <a:xfrm>
            <a:off x="6742511" y="478866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84" name="Google Shape;2084;p204"/>
          <p:cNvSpPr txBox="1"/>
          <p:nvPr>
            <p:ph idx="5" type="subTitle"/>
          </p:nvPr>
        </p:nvSpPr>
        <p:spPr>
          <a:xfrm>
            <a:off x="360150" y="869900"/>
            <a:ext cx="38517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2 citater">
  <p:cSld name="CUSTOM_1_2_1_2"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205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205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088" name="Google Shape;2088;p205"/>
          <p:cNvSpPr txBox="1"/>
          <p:nvPr>
            <p:ph idx="1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9" name="Google Shape;2089;p20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20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1" name="Google Shape;2091;p205"/>
          <p:cNvSpPr txBox="1"/>
          <p:nvPr>
            <p:ph idx="2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92" name="Google Shape;2092;p205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93" name="Google Shape;2093;p205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94" name="Google Shape;2094;p205"/>
          <p:cNvSpPr txBox="1"/>
          <p:nvPr>
            <p:ph idx="5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5" name="Google Shape;2095;p205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096" name="Google Shape;2096;p205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097" name="Google Shape;2097;p205"/>
          <p:cNvSpPr txBox="1"/>
          <p:nvPr>
            <p:ph idx="6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2 tekstbokse">
  <p:cSld name="CUSTOM_1_2_1_2_3"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206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206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01" name="Google Shape;2101;p206"/>
          <p:cNvSpPr txBox="1"/>
          <p:nvPr>
            <p:ph idx="1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2" name="Google Shape;2102;p20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20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4" name="Google Shape;2104;p206"/>
          <p:cNvSpPr txBox="1"/>
          <p:nvPr>
            <p:ph idx="2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05" name="Google Shape;2105;p206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06" name="Google Shape;2106;p206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07" name="Google Shape;2107;p206"/>
          <p:cNvSpPr txBox="1"/>
          <p:nvPr>
            <p:ph idx="5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8" name="Google Shape;2108;p206"/>
          <p:cNvSpPr txBox="1"/>
          <p:nvPr>
            <p:ph idx="6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2 citater">
  <p:cSld name="CUSTOM_1_2_1_2_2">
    <p:spTree>
      <p:nvGrpSpPr>
        <p:cNvPr id="2109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207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207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12" name="Google Shape;2112;p207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13" name="Google Shape;2113;p207"/>
          <p:cNvSpPr txBox="1"/>
          <p:nvPr>
            <p:ph idx="2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14" name="Google Shape;2114;p207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115" name="Google Shape;2115;p20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6" name="Google Shape;2116;p20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7" name="Google Shape;2117;p207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18" name="Google Shape;2118;p207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19" name="Google Shape;2119;p207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0" name="Google Shape;2120;p207"/>
          <p:cNvSpPr txBox="1"/>
          <p:nvPr>
            <p:ph idx="6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21" name="Google Shape;2121;p207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4 kolonner med ikoner">
  <p:cSld name="CUSTOM_8">
    <p:bg>
      <p:bgPr>
        <a:solidFill>
          <a:schemeClr val="dk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67" name="Google Shape;167;p46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8" name="Google Shape;168;p46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9" name="Google Shape;169;p46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" name="Google Shape;170;p46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1" name="Google Shape;171;p4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6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46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" name="Google Shape;174;p46"/>
          <p:cNvSpPr txBox="1"/>
          <p:nvPr>
            <p:ph idx="6" type="body"/>
          </p:nvPr>
        </p:nvSpPr>
        <p:spPr>
          <a:xfrm>
            <a:off x="572198" y="4785450"/>
            <a:ext cx="1572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" name="Google Shape;175;p46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" name="Google Shape;176;p46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46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6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46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46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2 tekstbokse">
  <p:cSld name="CUSTOM_1_2_1_2_2_3"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208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208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25" name="Google Shape;2125;p208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6" name="Google Shape;2126;p20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7" name="Google Shape;2127;p20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8" name="Google Shape;2128;p208"/>
          <p:cNvSpPr txBox="1"/>
          <p:nvPr>
            <p:ph idx="2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9" name="Google Shape;2129;p208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30" name="Google Shape;2130;p208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31" name="Google Shape;2131;p208"/>
          <p:cNvSpPr txBox="1"/>
          <p:nvPr>
            <p:ph idx="5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32" name="Google Shape;2132;p208"/>
          <p:cNvSpPr txBox="1"/>
          <p:nvPr>
            <p:ph idx="6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2 citater">
  <p:cSld name="CUSTOM_1_2_1_2_2_2"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209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5" name="Google Shape;2135;p209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36" name="Google Shape;2136;p209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37" name="Google Shape;2137;p209"/>
          <p:cNvSpPr txBox="1"/>
          <p:nvPr>
            <p:ph idx="2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38" name="Google Shape;2138;p209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139" name="Google Shape;2139;p20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20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1" name="Google Shape;2141;p209"/>
          <p:cNvSpPr txBox="1"/>
          <p:nvPr>
            <p:ph idx="3" type="body"/>
          </p:nvPr>
        </p:nvSpPr>
        <p:spPr>
          <a:xfrm>
            <a:off x="221350" y="478410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42" name="Google Shape;2142;p209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43" name="Google Shape;2143;p209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44" name="Google Shape;2144;p209"/>
          <p:cNvSpPr txBox="1"/>
          <p:nvPr>
            <p:ph idx="6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45" name="Google Shape;2145;p209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2 tekstbokse">
  <p:cSld name="CUSTOM_1_2_1_2_2_2_1"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210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210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49" name="Google Shape;2149;p210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50" name="Google Shape;2150;p21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21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2" name="Google Shape;2152;p210"/>
          <p:cNvSpPr txBox="1"/>
          <p:nvPr>
            <p:ph idx="2" type="body"/>
          </p:nvPr>
        </p:nvSpPr>
        <p:spPr>
          <a:xfrm>
            <a:off x="221350" y="478410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53" name="Google Shape;2153;p210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54" name="Google Shape;2154;p210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55" name="Google Shape;2155;p210"/>
          <p:cNvSpPr txBox="1"/>
          <p:nvPr>
            <p:ph idx="5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56" name="Google Shape;2156;p210"/>
          <p:cNvSpPr txBox="1"/>
          <p:nvPr>
            <p:ph idx="6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2 citater">
  <p:cSld name="CUSTOM_1_2_1_2_2_2_2">
    <p:spTree>
      <p:nvGrpSpPr>
        <p:cNvPr id="2157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211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211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60" name="Google Shape;2160;p211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61" name="Google Shape;2161;p211"/>
          <p:cNvSpPr txBox="1"/>
          <p:nvPr>
            <p:ph idx="2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62" name="Google Shape;2162;p211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163" name="Google Shape;2163;p21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21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5" name="Google Shape;2165;p211"/>
          <p:cNvSpPr txBox="1"/>
          <p:nvPr>
            <p:ph idx="3" type="body"/>
          </p:nvPr>
        </p:nvSpPr>
        <p:spPr>
          <a:xfrm>
            <a:off x="221350" y="478410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66" name="Google Shape;2166;p211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67" name="Google Shape;2167;p211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68" name="Google Shape;2168;p211"/>
          <p:cNvSpPr txBox="1"/>
          <p:nvPr>
            <p:ph idx="6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69" name="Google Shape;2169;p211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2 tekstbokse">
  <p:cSld name="CUSTOM_1_2_1_2_2_2_1_1"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12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212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73" name="Google Shape;2173;p212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74" name="Google Shape;2174;p21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21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6" name="Google Shape;2176;p212"/>
          <p:cNvSpPr txBox="1"/>
          <p:nvPr>
            <p:ph idx="2" type="body"/>
          </p:nvPr>
        </p:nvSpPr>
        <p:spPr>
          <a:xfrm>
            <a:off x="221350" y="478410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77" name="Google Shape;2177;p212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78" name="Google Shape;2178;p212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79" name="Google Shape;2179;p212"/>
          <p:cNvSpPr txBox="1"/>
          <p:nvPr>
            <p:ph idx="5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80" name="Google Shape;2180;p212"/>
          <p:cNvSpPr txBox="1"/>
          <p:nvPr>
            <p:ph idx="6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2 citater">
  <p:cSld name="CUSTOM_1_2_1_2_2_1"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213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3" name="Google Shape;2183;p213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84" name="Google Shape;2184;p213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85" name="Google Shape;2185;p213"/>
          <p:cNvSpPr txBox="1"/>
          <p:nvPr>
            <p:ph idx="2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86" name="Google Shape;2186;p213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187" name="Google Shape;2187;p21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p21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9" name="Google Shape;2189;p213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90" name="Google Shape;2190;p213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91" name="Google Shape;2191;p213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92" name="Google Shape;2192;p213"/>
          <p:cNvSpPr txBox="1"/>
          <p:nvPr>
            <p:ph idx="6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93" name="Google Shape;2193;p213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2 tekstbokse">
  <p:cSld name="CUSTOM_1_2_1_2_2_1_2">
    <p:spTree>
      <p:nvGrpSpPr>
        <p:cNvPr id="2194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214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214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97" name="Google Shape;2197;p214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98" name="Google Shape;2198;p21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21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0" name="Google Shape;2200;p214"/>
          <p:cNvSpPr txBox="1"/>
          <p:nvPr>
            <p:ph idx="2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01" name="Google Shape;2201;p214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02" name="Google Shape;2202;p214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03" name="Google Shape;2203;p214"/>
          <p:cNvSpPr txBox="1"/>
          <p:nvPr>
            <p:ph idx="5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04" name="Google Shape;2204;p214"/>
          <p:cNvSpPr txBox="1"/>
          <p:nvPr>
            <p:ph idx="6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2 citater">
  <p:cSld name="CUSTOM_1_2_1_2_2_1_1"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215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215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08" name="Google Shape;2208;p215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09" name="Google Shape;2209;p215"/>
          <p:cNvSpPr txBox="1"/>
          <p:nvPr>
            <p:ph idx="2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10" name="Google Shape;2210;p215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4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211" name="Google Shape;2211;p21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21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3" name="Google Shape;2213;p215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14" name="Google Shape;2214;p215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15" name="Google Shape;2215;p215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16" name="Google Shape;2216;p215"/>
          <p:cNvSpPr txBox="1"/>
          <p:nvPr>
            <p:ph idx="6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17" name="Google Shape;2217;p215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4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2 tekstbokse">
  <p:cSld name="CUSTOM_1_2_1_2_2_1_1_2">
    <p:spTree>
      <p:nvGrpSpPr>
        <p:cNvPr id="2218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p216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216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21" name="Google Shape;2221;p216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22" name="Google Shape;2222;p21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21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4" name="Google Shape;2224;p216"/>
          <p:cNvSpPr txBox="1"/>
          <p:nvPr>
            <p:ph idx="2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25" name="Google Shape;2225;p216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26" name="Google Shape;2226;p216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27" name="Google Shape;2227;p216"/>
          <p:cNvSpPr txBox="1"/>
          <p:nvPr>
            <p:ph idx="5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228" name="Google Shape;2228;p216"/>
          <p:cNvSpPr txBox="1"/>
          <p:nvPr>
            <p:ph idx="6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2 citater">
  <p:cSld name="CUSTOM_1_2_1_2_2_1_1_1"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217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217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32" name="Google Shape;2232;p217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33" name="Google Shape;2233;p217"/>
          <p:cNvSpPr txBox="1"/>
          <p:nvPr>
            <p:ph idx="2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34" name="Google Shape;2234;p217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235" name="Google Shape;2235;p21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21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7" name="Google Shape;2237;p217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38" name="Google Shape;2238;p217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39" name="Google Shape;2239;p217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40" name="Google Shape;2240;p217"/>
          <p:cNvSpPr txBox="1"/>
          <p:nvPr>
            <p:ph idx="6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41" name="Google Shape;2241;p217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4 kolonner">
  <p:cSld name="CUSTOM_7">
    <p:bg>
      <p:bgPr>
        <a:solidFill>
          <a:schemeClr val="dk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7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83" name="Google Shape;183;p47"/>
          <p:cNvSpPr txBox="1"/>
          <p:nvPr>
            <p:ph idx="1" type="body"/>
          </p:nvPr>
        </p:nvSpPr>
        <p:spPr>
          <a:xfrm>
            <a:off x="311700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4" name="Google Shape;184;p47"/>
          <p:cNvSpPr txBox="1"/>
          <p:nvPr>
            <p:ph idx="2" type="body"/>
          </p:nvPr>
        </p:nvSpPr>
        <p:spPr>
          <a:xfrm>
            <a:off x="2521800" y="1681600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5" name="Google Shape;185;p47"/>
          <p:cNvSpPr txBox="1"/>
          <p:nvPr>
            <p:ph idx="3" type="body"/>
          </p:nvPr>
        </p:nvSpPr>
        <p:spPr>
          <a:xfrm>
            <a:off x="6941975" y="1681600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6" name="Google Shape;186;p47"/>
          <p:cNvSpPr txBox="1"/>
          <p:nvPr>
            <p:ph idx="4" type="body"/>
          </p:nvPr>
        </p:nvSpPr>
        <p:spPr>
          <a:xfrm>
            <a:off x="4731875" y="1681600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7" name="Google Shape;187;p4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7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47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0" name="Google Shape;190;p47"/>
          <p:cNvSpPr txBox="1"/>
          <p:nvPr>
            <p:ph idx="6" type="body"/>
          </p:nvPr>
        </p:nvSpPr>
        <p:spPr>
          <a:xfrm>
            <a:off x="572198" y="4785450"/>
            <a:ext cx="1572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1" name="Google Shape;191;p47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2" name="Google Shape;192;p47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2 tekstbokse">
  <p:cSld name="CUSTOM_1_2_1_2_2_1_1_1_2">
    <p:spTree>
      <p:nvGrpSpPr>
        <p:cNvPr id="2242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218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218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45" name="Google Shape;2245;p218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46" name="Google Shape;2246;p21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21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8" name="Google Shape;2248;p218"/>
          <p:cNvSpPr txBox="1"/>
          <p:nvPr>
            <p:ph idx="2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49" name="Google Shape;2249;p218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50" name="Google Shape;2250;p218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51" name="Google Shape;2251;p218"/>
          <p:cNvSpPr txBox="1"/>
          <p:nvPr>
            <p:ph idx="5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52" name="Google Shape;2252;p218"/>
          <p:cNvSpPr txBox="1"/>
          <p:nvPr>
            <p:ph idx="6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2 citater">
  <p:cSld name="CUSTOM_1_2_1_2_2_1_1_1_1">
    <p:spTree>
      <p:nvGrpSpPr>
        <p:cNvPr id="2253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219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5" name="Google Shape;2255;p219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56" name="Google Shape;2256;p219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57" name="Google Shape;2257;p219"/>
          <p:cNvSpPr txBox="1"/>
          <p:nvPr>
            <p:ph idx="2" type="subTitle"/>
          </p:nvPr>
        </p:nvSpPr>
        <p:spPr>
          <a:xfrm>
            <a:off x="5071020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58" name="Google Shape;2258;p219"/>
          <p:cNvSpPr txBox="1"/>
          <p:nvPr/>
        </p:nvSpPr>
        <p:spPr>
          <a:xfrm>
            <a:off x="4694637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2259" name="Google Shape;2259;p21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0" name="Google Shape;2260;p21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1" name="Google Shape;2261;p219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2" name="Google Shape;2262;p219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3" name="Google Shape;2263;p219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4" name="Google Shape;2264;p219"/>
          <p:cNvSpPr txBox="1"/>
          <p:nvPr>
            <p:ph idx="6" type="subTitle"/>
          </p:nvPr>
        </p:nvSpPr>
        <p:spPr>
          <a:xfrm>
            <a:off x="690931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65" name="Google Shape;2265;p219"/>
          <p:cNvSpPr txBox="1"/>
          <p:nvPr/>
        </p:nvSpPr>
        <p:spPr>
          <a:xfrm>
            <a:off x="314548" y="2612898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2 tekstbokse">
  <p:cSld name="CUSTOM_1_2_1_2_2_1_1_1_1_1">
    <p:spTree>
      <p:nvGrpSpPr>
        <p:cNvPr id="2266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220"/>
          <p:cNvSpPr/>
          <p:nvPr/>
        </p:nvSpPr>
        <p:spPr>
          <a:xfrm>
            <a:off x="0" y="2571750"/>
            <a:ext cx="9144000" cy="257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8" name="Google Shape;2268;p220"/>
          <p:cNvSpPr txBox="1"/>
          <p:nvPr>
            <p:ph type="title"/>
          </p:nvPr>
        </p:nvSpPr>
        <p:spPr>
          <a:xfrm>
            <a:off x="312805" y="370676"/>
            <a:ext cx="6029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69" name="Google Shape;2269;p220"/>
          <p:cNvSpPr txBox="1"/>
          <p:nvPr>
            <p:ph idx="1" type="body"/>
          </p:nvPr>
        </p:nvSpPr>
        <p:spPr>
          <a:xfrm>
            <a:off x="308007" y="933178"/>
            <a:ext cx="84639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70" name="Google Shape;2270;p22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22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2" name="Google Shape;2272;p220"/>
          <p:cNvSpPr txBox="1"/>
          <p:nvPr>
            <p:ph idx="2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73" name="Google Shape;2273;p220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74" name="Google Shape;2274;p220"/>
          <p:cNvSpPr txBox="1"/>
          <p:nvPr>
            <p:ph idx="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75" name="Google Shape;2275;p220"/>
          <p:cNvSpPr txBox="1"/>
          <p:nvPr>
            <p:ph idx="5" type="subTitle"/>
          </p:nvPr>
        </p:nvSpPr>
        <p:spPr>
          <a:xfrm>
            <a:off x="5256595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76" name="Google Shape;2276;p220"/>
          <p:cNvSpPr txBox="1"/>
          <p:nvPr>
            <p:ph idx="6" type="subTitle"/>
          </p:nvPr>
        </p:nvSpPr>
        <p:spPr>
          <a:xfrm>
            <a:off x="311706" y="2923957"/>
            <a:ext cx="3519000" cy="15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1 citat - højre">
  <p:cSld name="CUSTOM_1_2_1_1_1">
    <p:spTree>
      <p:nvGrpSpPr>
        <p:cNvPr id="2277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221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221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80" name="Google Shape;2280;p221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81" name="Google Shape;2281;p221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82" name="Google Shape;2282;p221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221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4" name="Google Shape;2284;p221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85" name="Google Shape;2285;p221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86" name="Google Shape;2286;p221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87" name="Google Shape;2287;p221"/>
          <p:cNvSpPr txBox="1"/>
          <p:nvPr/>
        </p:nvSpPr>
        <p:spPr>
          <a:xfrm>
            <a:off x="4694637" y="559907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0" i="0" lang="en" sz="76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1 tekstboks - højre">
  <p:cSld name="CUSTOM_1_2_1_1_1_1"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222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222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91" name="Google Shape;2291;p222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92" name="Google Shape;2292;p222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93" name="Google Shape;2293;p222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222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5" name="Google Shape;2295;p222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96" name="Google Shape;2296;p222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97" name="Google Shape;2297;p222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1 citat - højre">
  <p:cSld name="CUSTOM_1_2_1_1_1_1_1_1">
    <p:spTree>
      <p:nvGrpSpPr>
        <p:cNvPr id="2298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223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223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01" name="Google Shape;2301;p223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02" name="Google Shape;2302;p223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03" name="Google Shape;2303;p223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223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5" name="Google Shape;2305;p223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06" name="Google Shape;2306;p223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07" name="Google Shape;2307;p223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08" name="Google Shape;2308;p223"/>
          <p:cNvSpPr txBox="1"/>
          <p:nvPr/>
        </p:nvSpPr>
        <p:spPr>
          <a:xfrm>
            <a:off x="4694637" y="559907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en" sz="77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1 tekstboks - højre">
  <p:cSld name="CUSTOM_1_2_1_1_1_1_1_1_2">
    <p:spTree>
      <p:nvGrpSpPr>
        <p:cNvPr id="2309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p224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224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12" name="Google Shape;2312;p224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13" name="Google Shape;2313;p224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14" name="Google Shape;2314;p224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224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6" name="Google Shape;2316;p224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17" name="Google Shape;2317;p224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18" name="Google Shape;2318;p224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1 citat - højre">
  <p:cSld name="CUSTOM_1_2_1_1_1_1_1_1_1">
    <p:spTree>
      <p:nvGrpSpPr>
        <p:cNvPr id="2319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225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225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22" name="Google Shape;2322;p225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23" name="Google Shape;2323;p225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24" name="Google Shape;2324;p225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225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6" name="Google Shape;2326;p225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27" name="Google Shape;2327;p225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28" name="Google Shape;2328;p225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29" name="Google Shape;2329;p225"/>
          <p:cNvSpPr txBox="1"/>
          <p:nvPr/>
        </p:nvSpPr>
        <p:spPr>
          <a:xfrm>
            <a:off x="4694637" y="559907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en" sz="77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1 tekstboks - højre">
  <p:cSld name="CUSTOM_1_2_1_1_1_1_1_1_1_2"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226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226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33" name="Google Shape;2333;p226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34" name="Google Shape;2334;p226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35" name="Google Shape;2335;p226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226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7" name="Google Shape;2337;p226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38" name="Google Shape;2338;p226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39" name="Google Shape;2339;p226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1 citat - højre">
  <p:cSld name="CUSTOM_1_2_1_1_1_1_1_1_1_3"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227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227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43" name="Google Shape;2343;p227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44" name="Google Shape;2344;p227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45" name="Google Shape;2345;p227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227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7" name="Google Shape;2347;p227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48" name="Google Shape;2348;p227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49" name="Google Shape;2349;p227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50" name="Google Shape;2350;p227"/>
          <p:cNvSpPr txBox="1"/>
          <p:nvPr/>
        </p:nvSpPr>
        <p:spPr>
          <a:xfrm>
            <a:off x="4694637" y="559907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en" sz="7700" u="none" cap="none" strike="noStrike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indhold">
  <p:cSld name="CUSTOM_1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30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Ovo"/>
              <a:buNone/>
              <a:defRPr sz="33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5" name="Google Shape;15;p30"/>
          <p:cNvSpPr txBox="1"/>
          <p:nvPr/>
        </p:nvSpPr>
        <p:spPr>
          <a:xfrm>
            <a:off x="349250" y="3812636"/>
            <a:ext cx="22134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0000" lIns="0" spcFirstLastPara="1" rIns="80050" wrap="square" tIns="4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Udarbejdet af Behave Green ApS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CVR: 40 81 42 80 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Frederiksholms Kanal 30 A8, 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1220 København K 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behavegreen.dk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9244" y="3092402"/>
            <a:ext cx="878652" cy="32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248225" y="3475927"/>
            <a:ext cx="2213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Lato"/>
              <a:buNone/>
              <a:defRPr sz="9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8" name="Google Shape;18;p30"/>
          <p:cNvSpPr txBox="1"/>
          <p:nvPr>
            <p:ph idx="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0"/>
          <p:cNvSpPr txBox="1"/>
          <p:nvPr>
            <p:ph idx="3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p30"/>
          <p:cNvSpPr txBox="1"/>
          <p:nvPr>
            <p:ph idx="4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" name="Google Shape;21;p3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0"/>
          <p:cNvSpPr txBox="1"/>
          <p:nvPr>
            <p:ph idx="5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3" name="Google Shape;23;p30"/>
          <p:cNvSpPr txBox="1"/>
          <p:nvPr>
            <p:ph idx="6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" name="Google Shape;24;p30"/>
          <p:cNvSpPr txBox="1"/>
          <p:nvPr>
            <p:ph idx="7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" name="Google Shape;25;p30"/>
          <p:cNvSpPr txBox="1"/>
          <p:nvPr>
            <p:ph idx="8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4 kolonner med tal">
  <p:cSld name="CUSTOM_6">
    <p:bg>
      <p:bgPr>
        <a:solidFill>
          <a:schemeClr val="accen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8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95" name="Google Shape;195;p48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6" name="Google Shape;196;p48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197" name="Google Shape;197;p48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8" name="Google Shape;198;p48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199" name="Google Shape;199;p48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" name="Google Shape;200;p48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01" name="Google Shape;201;p48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" name="Google Shape;202;p48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03" name="Google Shape;203;p4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8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48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6" name="Google Shape;206;p48"/>
          <p:cNvSpPr txBox="1"/>
          <p:nvPr>
            <p:ph idx="1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7" name="Google Shape;207;p48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8" name="Google Shape;208;p48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1 tekstboks - højre">
  <p:cSld name="CUSTOM_1_2_1_1_1_1_1_1_1_2_1">
    <p:spTree>
      <p:nvGrpSpPr>
        <p:cNvPr id="235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p228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228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54" name="Google Shape;2354;p228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55" name="Google Shape;2355;p228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Ovo"/>
              <a:buNone/>
              <a:defRPr sz="16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56" name="Google Shape;2356;p228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228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8" name="Google Shape;2358;p228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59" name="Google Shape;2359;p228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60" name="Google Shape;2360;p228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1 citat - højre">
  <p:cSld name="CUSTOM_1_2_1_1_1_1_1_1_1_1">
    <p:spTree>
      <p:nvGrpSpPr>
        <p:cNvPr id="236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Google Shape;2362;p229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229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64" name="Google Shape;2364;p229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65" name="Google Shape;2365;p229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66" name="Google Shape;2366;p229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229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8" name="Google Shape;2368;p229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69" name="Google Shape;2369;p229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70" name="Google Shape;2370;p229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71" name="Google Shape;2371;p229"/>
          <p:cNvSpPr txBox="1"/>
          <p:nvPr/>
        </p:nvSpPr>
        <p:spPr>
          <a:xfrm>
            <a:off x="4694637" y="559907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en" sz="7700" u="none" cap="none" strike="noStrike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accent4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1 tekstboks - højre">
  <p:cSld name="CUSTOM_1_2_1_1_1_1_1_1_1_1_2">
    <p:spTree>
      <p:nvGrpSpPr>
        <p:cNvPr id="2372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230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230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75" name="Google Shape;2375;p230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76" name="Google Shape;2376;p230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Ovo"/>
              <a:buNone/>
              <a:defRPr sz="16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77" name="Google Shape;2377;p230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230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9" name="Google Shape;2379;p230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80" name="Google Shape;2380;p230"/>
          <p:cNvSpPr txBox="1"/>
          <p:nvPr>
            <p:ph idx="4" type="body"/>
          </p:nvPr>
        </p:nvSpPr>
        <p:spPr>
          <a:xfrm>
            <a:off x="571450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81" name="Google Shape;2381;p230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1 citat - højre">
  <p:cSld name="CUSTOM_1_2_1_1_1_1_1_1_1_1_1"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231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231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85" name="Google Shape;2385;p231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86" name="Google Shape;2386;p231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87" name="Google Shape;2387;p231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231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9" name="Google Shape;2389;p231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90" name="Google Shape;2390;p231"/>
          <p:cNvSpPr txBox="1"/>
          <p:nvPr>
            <p:ph idx="4" type="body"/>
          </p:nvPr>
        </p:nvSpPr>
        <p:spPr>
          <a:xfrm>
            <a:off x="571449" y="4785450"/>
            <a:ext cx="157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91" name="Google Shape;2391;p231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92" name="Google Shape;2392;p231"/>
          <p:cNvSpPr txBox="1"/>
          <p:nvPr/>
        </p:nvSpPr>
        <p:spPr>
          <a:xfrm>
            <a:off x="4694637" y="559907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en" sz="77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1 citat - højre 1">
  <p:cSld name="CUSTOM_1_2_1_1_1_1_1_1_1_1_1_2">
    <p:spTree>
      <p:nvGrpSpPr>
        <p:cNvPr id="2393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232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232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96" name="Google Shape;2396;p232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97" name="Google Shape;2397;p232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98" name="Google Shape;2398;p232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232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0" name="Google Shape;2400;p232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01" name="Google Shape;2401;p232"/>
          <p:cNvSpPr txBox="1"/>
          <p:nvPr>
            <p:ph idx="4" type="body"/>
          </p:nvPr>
        </p:nvSpPr>
        <p:spPr>
          <a:xfrm>
            <a:off x="571449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02" name="Google Shape;2402;p232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1 citat - højre">
  <p:cSld name="CUSTOM_1_2_1_1_1_1_1_1_1_1_1_1">
    <p:spTree>
      <p:nvGrpSpPr>
        <p:cNvPr id="2403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233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233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406" name="Google Shape;2406;p233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07" name="Google Shape;2407;p233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8" name="Google Shape;2408;p233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233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0" name="Google Shape;2410;p233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11" name="Google Shape;2411;p233"/>
          <p:cNvSpPr txBox="1"/>
          <p:nvPr>
            <p:ph idx="4" type="body"/>
          </p:nvPr>
        </p:nvSpPr>
        <p:spPr>
          <a:xfrm>
            <a:off x="571449" y="4785450"/>
            <a:ext cx="1578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12" name="Google Shape;2412;p233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13" name="Google Shape;2413;p233"/>
          <p:cNvSpPr txBox="1"/>
          <p:nvPr/>
        </p:nvSpPr>
        <p:spPr>
          <a:xfrm>
            <a:off x="4694637" y="559907"/>
            <a:ext cx="548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en" sz="7700" u="none" cap="none" strike="noStrike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rPr>
              <a:t>”</a:t>
            </a:r>
            <a:endParaRPr b="0" i="0" sz="7600" u="none" cap="none" strike="noStrike">
              <a:solidFill>
                <a:schemeClr val="dk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1 tekstboks - højre 1">
  <p:cSld name="CUSTOM_1_2_1_1_1_1_1_1_1_1_1_1_1"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234"/>
          <p:cNvSpPr/>
          <p:nvPr/>
        </p:nvSpPr>
        <p:spPr>
          <a:xfrm>
            <a:off x="4566869" y="0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234"/>
          <p:cNvSpPr txBox="1"/>
          <p:nvPr>
            <p:ph type="title"/>
          </p:nvPr>
        </p:nvSpPr>
        <p:spPr>
          <a:xfrm>
            <a:off x="312805" y="370676"/>
            <a:ext cx="39084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417" name="Google Shape;2417;p234"/>
          <p:cNvSpPr txBox="1"/>
          <p:nvPr>
            <p:ph idx="1" type="body"/>
          </p:nvPr>
        </p:nvSpPr>
        <p:spPr>
          <a:xfrm>
            <a:off x="308007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18" name="Google Shape;2418;p234"/>
          <p:cNvSpPr txBox="1"/>
          <p:nvPr>
            <p:ph idx="2" type="subTitle"/>
          </p:nvPr>
        </p:nvSpPr>
        <p:spPr>
          <a:xfrm>
            <a:off x="5071020" y="870966"/>
            <a:ext cx="35190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o"/>
              <a:buNone/>
              <a:defRPr sz="16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9" name="Google Shape;2419;p234"/>
          <p:cNvSpPr/>
          <p:nvPr/>
        </p:nvSpPr>
        <p:spPr>
          <a:xfrm flipH="1" rot="10800000">
            <a:off x="304928" y="4740667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234"/>
          <p:cNvSpPr txBox="1"/>
          <p:nvPr>
            <p:ph idx="12" type="sldNum"/>
          </p:nvPr>
        </p:nvSpPr>
        <p:spPr>
          <a:xfrm>
            <a:off x="3673014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1" name="Google Shape;2421;p234"/>
          <p:cNvSpPr txBox="1"/>
          <p:nvPr>
            <p:ph idx="3" type="body"/>
          </p:nvPr>
        </p:nvSpPr>
        <p:spPr>
          <a:xfrm>
            <a:off x="22060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22" name="Google Shape;2422;p234"/>
          <p:cNvSpPr txBox="1"/>
          <p:nvPr>
            <p:ph idx="4" type="body"/>
          </p:nvPr>
        </p:nvSpPr>
        <p:spPr>
          <a:xfrm>
            <a:off x="571450" y="4785450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23" name="Google Shape;2423;p234"/>
          <p:cNvSpPr txBox="1"/>
          <p:nvPr>
            <p:ph idx="5" type="body"/>
          </p:nvPr>
        </p:nvSpPr>
        <p:spPr>
          <a:xfrm>
            <a:off x="2110849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titel">
  <p:cSld name="CUSTOM_1_1_3"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23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6" name="Google Shape;2426;p235"/>
          <p:cNvSpPr txBox="1"/>
          <p:nvPr>
            <p:ph type="title"/>
          </p:nvPr>
        </p:nvSpPr>
        <p:spPr>
          <a:xfrm>
            <a:off x="311706" y="373278"/>
            <a:ext cx="84639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427" name="Google Shape;2427;p235"/>
          <p:cNvSpPr txBox="1"/>
          <p:nvPr>
            <p:ph idx="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8" name="Google Shape;2428;p235"/>
          <p:cNvSpPr txBox="1"/>
          <p:nvPr>
            <p:ph idx="1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29" name="Google Shape;2429;p235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30" name="Google Shape;2430;p23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235"/>
          <p:cNvSpPr txBox="1"/>
          <p:nvPr>
            <p:ph idx="4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432" name="Google Shape;2432;p235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33" name="Google Shape;2433;p235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34" name="Google Shape;2434;p235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tidsforløb">
  <p:cSld name="CUSTOM_1_1_3_1"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23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7" name="Google Shape;2437;p236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vo"/>
              <a:buNone/>
              <a:defRPr sz="3200">
                <a:solidFill>
                  <a:schemeClr val="dk2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438" name="Google Shape;2438;p236"/>
          <p:cNvSpPr txBox="1"/>
          <p:nvPr>
            <p:ph idx="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9" name="Google Shape;2439;p236"/>
          <p:cNvSpPr txBox="1"/>
          <p:nvPr>
            <p:ph idx="1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40" name="Google Shape;2440;p236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41" name="Google Shape;2441;p23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236"/>
          <p:cNvSpPr txBox="1"/>
          <p:nvPr>
            <p:ph idx="4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443" name="Google Shape;2443;p236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44" name="Google Shape;2444;p236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45" name="Google Shape;2445;p236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cxnSp>
        <p:nvCxnSpPr>
          <p:cNvPr id="2446" name="Google Shape;2446;p236"/>
          <p:cNvCxnSpPr/>
          <p:nvPr/>
        </p:nvCxnSpPr>
        <p:spPr>
          <a:xfrm>
            <a:off x="565984" y="2935622"/>
            <a:ext cx="8130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447" name="Google Shape;2447;p236"/>
          <p:cNvCxnSpPr/>
          <p:nvPr/>
        </p:nvCxnSpPr>
        <p:spPr>
          <a:xfrm>
            <a:off x="1108171" y="2985849"/>
            <a:ext cx="0" cy="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48" name="Google Shape;2448;p236"/>
          <p:cNvCxnSpPr/>
          <p:nvPr/>
        </p:nvCxnSpPr>
        <p:spPr>
          <a:xfrm>
            <a:off x="2211959" y="2985849"/>
            <a:ext cx="0" cy="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49" name="Google Shape;2449;p236"/>
          <p:cNvCxnSpPr/>
          <p:nvPr/>
        </p:nvCxnSpPr>
        <p:spPr>
          <a:xfrm>
            <a:off x="3307580" y="2985849"/>
            <a:ext cx="0" cy="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0" name="Google Shape;2450;p236"/>
          <p:cNvCxnSpPr/>
          <p:nvPr/>
        </p:nvCxnSpPr>
        <p:spPr>
          <a:xfrm>
            <a:off x="4423577" y="2985849"/>
            <a:ext cx="0" cy="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1" name="Google Shape;2451;p236"/>
          <p:cNvCxnSpPr/>
          <p:nvPr/>
        </p:nvCxnSpPr>
        <p:spPr>
          <a:xfrm>
            <a:off x="5535511" y="2985849"/>
            <a:ext cx="0" cy="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2" name="Google Shape;2452;p236"/>
          <p:cNvCxnSpPr/>
          <p:nvPr/>
        </p:nvCxnSpPr>
        <p:spPr>
          <a:xfrm>
            <a:off x="6631132" y="2985849"/>
            <a:ext cx="0" cy="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3" name="Google Shape;2453;p236"/>
          <p:cNvCxnSpPr/>
          <p:nvPr/>
        </p:nvCxnSpPr>
        <p:spPr>
          <a:xfrm>
            <a:off x="7738982" y="2985849"/>
            <a:ext cx="0" cy="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afslutningsslide">
  <p:cSld name="CUSTOM_1_1_2">
    <p:spTree>
      <p:nvGrpSpPr>
        <p:cNvPr id="2454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p23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6" name="Google Shape;2456;p237"/>
          <p:cNvSpPr txBox="1"/>
          <p:nvPr>
            <p:ph type="title"/>
          </p:nvPr>
        </p:nvSpPr>
        <p:spPr>
          <a:xfrm>
            <a:off x="3370375" y="1541168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Ovo"/>
              <a:buNone/>
              <a:defRPr sz="3300">
                <a:solidFill>
                  <a:schemeClr val="dk2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457" name="Google Shape;2457;p237"/>
          <p:cNvSpPr txBox="1"/>
          <p:nvPr/>
        </p:nvSpPr>
        <p:spPr>
          <a:xfrm>
            <a:off x="349250" y="3812636"/>
            <a:ext cx="22134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0000" lIns="0" spcFirstLastPara="1" rIns="80050" wrap="square" tIns="40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Udarbejdet af Behave Green ApS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CVR: 40 81 42 80 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Frederiksholms Kanal 30 A8, 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1220 København K 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behavegreen.dk</a:t>
            </a:r>
            <a:endParaRPr b="0" i="0" sz="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8" name="Google Shape;2458;p237"/>
          <p:cNvSpPr txBox="1"/>
          <p:nvPr>
            <p:ph idx="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9" name="Google Shape;2459;p237"/>
          <p:cNvSpPr txBox="1"/>
          <p:nvPr>
            <p:ph idx="1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60" name="Google Shape;2460;p237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61" name="Google Shape;2461;p23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2" name="Google Shape;2462;p237"/>
          <p:cNvSpPr txBox="1"/>
          <p:nvPr>
            <p:ph idx="4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463" name="Google Shape;2463;p237"/>
          <p:cNvSpPr txBox="1"/>
          <p:nvPr>
            <p:ph idx="5" type="body"/>
          </p:nvPr>
        </p:nvSpPr>
        <p:spPr>
          <a:xfrm>
            <a:off x="221350" y="4784104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64" name="Google Shape;2464;p237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65" name="Google Shape;2465;p237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466" name="Google Shape;2466;p2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9244" y="3092402"/>
            <a:ext cx="878652" cy="32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7" name="Google Shape;2467;p237"/>
          <p:cNvSpPr txBox="1"/>
          <p:nvPr>
            <p:ph idx="8" type="subTitle"/>
          </p:nvPr>
        </p:nvSpPr>
        <p:spPr>
          <a:xfrm>
            <a:off x="248225" y="3475927"/>
            <a:ext cx="2213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Lato"/>
              <a:buNone/>
              <a:defRPr sz="9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4 kolonner">
  <p:cSld name="CUSTOM_6_4">
    <p:bg>
      <p:bgPr>
        <a:solidFill>
          <a:schemeClr val="accen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9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1" name="Google Shape;211;p49"/>
          <p:cNvSpPr txBox="1"/>
          <p:nvPr>
            <p:ph idx="1" type="body"/>
          </p:nvPr>
        </p:nvSpPr>
        <p:spPr>
          <a:xfrm>
            <a:off x="311700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" name="Google Shape;212;p49"/>
          <p:cNvSpPr txBox="1"/>
          <p:nvPr>
            <p:ph idx="2" type="body"/>
          </p:nvPr>
        </p:nvSpPr>
        <p:spPr>
          <a:xfrm>
            <a:off x="2521792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3" name="Google Shape;213;p49"/>
          <p:cNvSpPr txBox="1"/>
          <p:nvPr>
            <p:ph idx="3" type="body"/>
          </p:nvPr>
        </p:nvSpPr>
        <p:spPr>
          <a:xfrm>
            <a:off x="6941975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4" name="Google Shape;214;p49"/>
          <p:cNvSpPr txBox="1"/>
          <p:nvPr>
            <p:ph idx="4" type="body"/>
          </p:nvPr>
        </p:nvSpPr>
        <p:spPr>
          <a:xfrm>
            <a:off x="4731884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5" name="Google Shape;215;p4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9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49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8" name="Google Shape;218;p49"/>
          <p:cNvSpPr txBox="1"/>
          <p:nvPr>
            <p:ph idx="6" type="body"/>
          </p:nvPr>
        </p:nvSpPr>
        <p:spPr>
          <a:xfrm>
            <a:off x="572198" y="478545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9" name="Google Shape;219;p49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0" name="Google Shape;220;p49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4">
    <p:spTree>
      <p:nvGrpSpPr>
        <p:cNvPr id="2468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4 kolonner med ikoner">
  <p:cSld name="CUSTOM_6_3">
    <p:bg>
      <p:bgPr>
        <a:solidFill>
          <a:schemeClr val="accen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0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23" name="Google Shape;223;p50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4" name="Google Shape;224;p50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5" name="Google Shape;225;p50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" name="Google Shape;226;p50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7" name="Google Shape;227;p5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50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0" name="Google Shape;230;p50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1" name="Google Shape;231;p50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2" name="Google Shape;232;p50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50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50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50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50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4 kolonner med tal">
  <p:cSld name="CUSTOM_6_2">
    <p:bg>
      <p:bgPr>
        <a:solidFill>
          <a:schemeClr val="lt2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1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39" name="Google Shape;239;p51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0" name="Google Shape;240;p51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41" name="Google Shape;241;p51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2" name="Google Shape;242;p51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43" name="Google Shape;243;p51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4" name="Google Shape;244;p51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45" name="Google Shape;245;p51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6" name="Google Shape;246;p51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47" name="Google Shape;247;p5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51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0" name="Google Shape;250;p51"/>
          <p:cNvSpPr txBox="1"/>
          <p:nvPr>
            <p:ph idx="1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1" name="Google Shape;251;p51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2" name="Google Shape;252;p51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4 kolonner med ikoner">
  <p:cSld name="CUSTOM_6_2_3">
    <p:bg>
      <p:bgPr>
        <a:solidFill>
          <a:schemeClr val="lt2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55" name="Google Shape;255;p52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6" name="Google Shape;256;p52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7" name="Google Shape;257;p52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8" name="Google Shape;258;p52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9" name="Google Shape;259;p5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2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52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2" name="Google Shape;262;p52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3" name="Google Shape;263;p52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4" name="Google Shape;264;p52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52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52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2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52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4 kolonner med tal">
  <p:cSld name="CUSTOM_6_2_2"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3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71" name="Google Shape;271;p53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2" name="Google Shape;272;p53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73" name="Google Shape;273;p53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4" name="Google Shape;274;p53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75" name="Google Shape;275;p53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6" name="Google Shape;276;p53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77" name="Google Shape;277;p53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8" name="Google Shape;278;p53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279" name="Google Shape;279;p5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3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53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2" name="Google Shape;282;p53"/>
          <p:cNvSpPr txBox="1"/>
          <p:nvPr>
            <p:ph idx="13" type="body"/>
          </p:nvPr>
        </p:nvSpPr>
        <p:spPr>
          <a:xfrm>
            <a:off x="572198" y="478545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3" name="Google Shape;283;p53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4" name="Google Shape;284;p53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4 kolonner med ikoner">
  <p:cSld name="CUSTOM_6_2_2_1"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4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87" name="Google Shape;287;p54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8" name="Google Shape;288;p54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9" name="Google Shape;289;p54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0" name="Google Shape;290;p54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1" name="Google Shape;291;p5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4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" name="Google Shape;293;p54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4" name="Google Shape;294;p54"/>
          <p:cNvSpPr txBox="1"/>
          <p:nvPr>
            <p:ph idx="6" type="body"/>
          </p:nvPr>
        </p:nvSpPr>
        <p:spPr>
          <a:xfrm>
            <a:off x="572198" y="478545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5" name="Google Shape;295;p54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6" name="Google Shape;296;p54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54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54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54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54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4 kolonner">
  <p:cSld name="CUSTOM_6_2_1">
    <p:bg>
      <p:bgPr>
        <a:solidFill>
          <a:schemeClr val="lt2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5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03" name="Google Shape;303;p55"/>
          <p:cNvSpPr txBox="1"/>
          <p:nvPr>
            <p:ph idx="1" type="body"/>
          </p:nvPr>
        </p:nvSpPr>
        <p:spPr>
          <a:xfrm>
            <a:off x="311700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4" name="Google Shape;304;p55"/>
          <p:cNvSpPr txBox="1"/>
          <p:nvPr>
            <p:ph idx="2" type="body"/>
          </p:nvPr>
        </p:nvSpPr>
        <p:spPr>
          <a:xfrm>
            <a:off x="2521792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5" name="Google Shape;305;p55"/>
          <p:cNvSpPr txBox="1"/>
          <p:nvPr>
            <p:ph idx="3" type="body"/>
          </p:nvPr>
        </p:nvSpPr>
        <p:spPr>
          <a:xfrm>
            <a:off x="6941975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6" name="Google Shape;306;p55"/>
          <p:cNvSpPr txBox="1"/>
          <p:nvPr>
            <p:ph idx="4" type="body"/>
          </p:nvPr>
        </p:nvSpPr>
        <p:spPr>
          <a:xfrm>
            <a:off x="4731884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7" name="Google Shape;307;p5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5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55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0" name="Google Shape;310;p55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1" name="Google Shape;311;p55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2" name="Google Shape;312;p55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4 kolonner">
  <p:cSld name="CUSTOM_6_2_1_1"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6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15" name="Google Shape;315;p56"/>
          <p:cNvSpPr txBox="1"/>
          <p:nvPr>
            <p:ph idx="1" type="body"/>
          </p:nvPr>
        </p:nvSpPr>
        <p:spPr>
          <a:xfrm>
            <a:off x="311700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6" name="Google Shape;316;p56"/>
          <p:cNvSpPr txBox="1"/>
          <p:nvPr>
            <p:ph idx="2" type="body"/>
          </p:nvPr>
        </p:nvSpPr>
        <p:spPr>
          <a:xfrm>
            <a:off x="2521792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7" name="Google Shape;317;p56"/>
          <p:cNvSpPr txBox="1"/>
          <p:nvPr>
            <p:ph idx="3" type="body"/>
          </p:nvPr>
        </p:nvSpPr>
        <p:spPr>
          <a:xfrm>
            <a:off x="6941975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8" name="Google Shape;318;p56"/>
          <p:cNvSpPr txBox="1"/>
          <p:nvPr>
            <p:ph idx="4" type="body"/>
          </p:nvPr>
        </p:nvSpPr>
        <p:spPr>
          <a:xfrm>
            <a:off x="4731884" y="1682496"/>
            <a:ext cx="18333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9" name="Google Shape;319;p5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6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1" name="Google Shape;321;p56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2" name="Google Shape;322;p56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3" name="Google Shape;323;p56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4" name="Google Shape;324;p56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4 kolonner med tal">
  <p:cSld name="CUSTOM_6_1">
    <p:bg>
      <p:bgPr>
        <a:solidFill>
          <a:schemeClr val="accent2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7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27" name="Google Shape;327;p57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8" name="Google Shape;328;p57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29" name="Google Shape;329;p57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0" name="Google Shape;330;p57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31" name="Google Shape;331;p57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2" name="Google Shape;332;p57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33" name="Google Shape;333;p57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4" name="Google Shape;334;p57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35" name="Google Shape;335;p5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7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57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8" name="Google Shape;338;p57"/>
          <p:cNvSpPr txBox="1"/>
          <p:nvPr>
            <p:ph idx="1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9" name="Google Shape;339;p57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0" name="Google Shape;340;p57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kapitelskift">
  <p:cSld name="SECTION_HEADER_3_1_1_1_1">
    <p:bg>
      <p:bgPr>
        <a:solidFill>
          <a:schemeClr val="accent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1"/>
          <p:cNvSpPr txBox="1"/>
          <p:nvPr>
            <p:ph type="title"/>
          </p:nvPr>
        </p:nvSpPr>
        <p:spPr>
          <a:xfrm>
            <a:off x="300674" y="1480015"/>
            <a:ext cx="16770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28" name="Google Shape;28;p31"/>
          <p:cNvSpPr txBox="1"/>
          <p:nvPr>
            <p:ph idx="2" type="title"/>
          </p:nvPr>
        </p:nvSpPr>
        <p:spPr>
          <a:xfrm>
            <a:off x="1576617" y="1480015"/>
            <a:ext cx="65151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  <a:defRPr sz="8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29" name="Google Shape;29;p31"/>
          <p:cNvSpPr txBox="1"/>
          <p:nvPr>
            <p:ph idx="3" type="title"/>
          </p:nvPr>
        </p:nvSpPr>
        <p:spPr>
          <a:xfrm>
            <a:off x="1576617" y="2770142"/>
            <a:ext cx="5287200" cy="1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0" name="Google Shape;30;p3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31"/>
          <p:cNvSpPr txBox="1"/>
          <p:nvPr>
            <p:ph idx="1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" name="Google Shape;33;p31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" name="Google Shape;34;p31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35" name="Google Shape;35;p31"/>
          <p:cNvPicPr preferRelativeResize="0"/>
          <p:nvPr/>
        </p:nvPicPr>
        <p:blipFill rotWithShape="1">
          <a:blip r:embed="rId2">
            <a:alphaModFix/>
          </a:blip>
          <a:srcRect b="0" l="435" r="426" t="0"/>
          <a:stretch/>
        </p:blipFill>
        <p:spPr>
          <a:xfrm>
            <a:off x="192024" y="155448"/>
            <a:ext cx="1069848" cy="3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4 kolonner med ikoner">
  <p:cSld name="CUSTOM_6_1_4">
    <p:bg>
      <p:bgPr>
        <a:solidFill>
          <a:schemeClr val="accent2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8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43" name="Google Shape;343;p58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4" name="Google Shape;344;p58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5" name="Google Shape;345;p58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6" name="Google Shape;346;p58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7" name="Google Shape;347;p5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8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58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0" name="Google Shape;350;p58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1" name="Google Shape;351;p58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2" name="Google Shape;352;p58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58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58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58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58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4 kolonner">
  <p:cSld name="CUSTOM_6_1_3">
    <p:bg>
      <p:bgPr>
        <a:solidFill>
          <a:schemeClr val="accent2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9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59" name="Google Shape;359;p59"/>
          <p:cNvSpPr txBox="1"/>
          <p:nvPr>
            <p:ph idx="1" type="body"/>
          </p:nvPr>
        </p:nvSpPr>
        <p:spPr>
          <a:xfrm>
            <a:off x="311700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0" name="Google Shape;360;p59"/>
          <p:cNvSpPr txBox="1"/>
          <p:nvPr>
            <p:ph idx="2" type="body"/>
          </p:nvPr>
        </p:nvSpPr>
        <p:spPr>
          <a:xfrm>
            <a:off x="2521792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1" name="Google Shape;361;p59"/>
          <p:cNvSpPr txBox="1"/>
          <p:nvPr>
            <p:ph idx="3" type="body"/>
          </p:nvPr>
        </p:nvSpPr>
        <p:spPr>
          <a:xfrm>
            <a:off x="6941975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2" name="Google Shape;362;p59"/>
          <p:cNvSpPr txBox="1"/>
          <p:nvPr>
            <p:ph idx="4" type="body"/>
          </p:nvPr>
        </p:nvSpPr>
        <p:spPr>
          <a:xfrm>
            <a:off x="4731883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3" name="Google Shape;363;p5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9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5" name="Google Shape;365;p59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6" name="Google Shape;366;p59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7" name="Google Shape;367;p59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8" name="Google Shape;368;p59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4 kolonner med tal">
  <p:cSld name="CUSTOM_6_1_2">
    <p:bg>
      <p:bgPr>
        <a:solidFill>
          <a:schemeClr val="accent5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0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71" name="Google Shape;371;p60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2" name="Google Shape;372;p60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73" name="Google Shape;373;p60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4" name="Google Shape;374;p60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75" name="Google Shape;375;p60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6" name="Google Shape;376;p60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77" name="Google Shape;377;p60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8" name="Google Shape;378;p60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379" name="Google Shape;379;p6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0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1" name="Google Shape;381;p60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82" name="Google Shape;382;p60"/>
          <p:cNvSpPr txBox="1"/>
          <p:nvPr>
            <p:ph idx="13" type="body"/>
          </p:nvPr>
        </p:nvSpPr>
        <p:spPr>
          <a:xfrm>
            <a:off x="572200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83" name="Google Shape;383;p60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84" name="Google Shape;384;p60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4 kolonner med ikoner">
  <p:cSld name="CUSTOM_6_1_2_3">
    <p:bg>
      <p:bgPr>
        <a:solidFill>
          <a:schemeClr val="accent5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1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87" name="Google Shape;387;p61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88" name="Google Shape;388;p61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89" name="Google Shape;389;p61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0" name="Google Shape;390;p61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1" name="Google Shape;391;p6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1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3" name="Google Shape;393;p61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4" name="Google Shape;394;p61"/>
          <p:cNvSpPr txBox="1"/>
          <p:nvPr>
            <p:ph idx="6" type="body"/>
          </p:nvPr>
        </p:nvSpPr>
        <p:spPr>
          <a:xfrm>
            <a:off x="572200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5" name="Google Shape;395;p61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6" name="Google Shape;396;p61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97" name="Google Shape;397;p61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61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61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61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4 kolonner">
  <p:cSld name="CUSTOM_6_1_2_2">
    <p:bg>
      <p:bgPr>
        <a:solidFill>
          <a:schemeClr val="accent5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2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403" name="Google Shape;403;p62"/>
          <p:cNvSpPr txBox="1"/>
          <p:nvPr>
            <p:ph idx="1" type="body"/>
          </p:nvPr>
        </p:nvSpPr>
        <p:spPr>
          <a:xfrm>
            <a:off x="311700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4" name="Google Shape;404;p62"/>
          <p:cNvSpPr txBox="1"/>
          <p:nvPr>
            <p:ph idx="2" type="body"/>
          </p:nvPr>
        </p:nvSpPr>
        <p:spPr>
          <a:xfrm>
            <a:off x="2521792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5" name="Google Shape;405;p62"/>
          <p:cNvSpPr txBox="1"/>
          <p:nvPr>
            <p:ph idx="3" type="body"/>
          </p:nvPr>
        </p:nvSpPr>
        <p:spPr>
          <a:xfrm>
            <a:off x="6941975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6" name="Google Shape;406;p62"/>
          <p:cNvSpPr txBox="1"/>
          <p:nvPr>
            <p:ph idx="4" type="body"/>
          </p:nvPr>
        </p:nvSpPr>
        <p:spPr>
          <a:xfrm>
            <a:off x="4731883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7" name="Google Shape;407;p6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62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62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0" name="Google Shape;410;p62"/>
          <p:cNvSpPr txBox="1"/>
          <p:nvPr>
            <p:ph idx="6" type="body"/>
          </p:nvPr>
        </p:nvSpPr>
        <p:spPr>
          <a:xfrm>
            <a:off x="572200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1" name="Google Shape;411;p62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2" name="Google Shape;412;p62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4 kolonner med tal">
  <p:cSld name="CUSTOM_6_1_2_1">
    <p:bg>
      <p:bgPr>
        <a:solidFill>
          <a:schemeClr val="accent3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3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15" name="Google Shape;415;p63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6" name="Google Shape;416;p63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17" name="Google Shape;417;p63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8" name="Google Shape;418;p63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19" name="Google Shape;419;p63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20" name="Google Shape;420;p63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21" name="Google Shape;421;p63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22" name="Google Shape;422;p63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23" name="Google Shape;423;p6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3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5" name="Google Shape;425;p63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26" name="Google Shape;426;p63"/>
          <p:cNvSpPr txBox="1"/>
          <p:nvPr>
            <p:ph idx="1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27" name="Google Shape;427;p63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28" name="Google Shape;428;p63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4 kolonner med ikoner">
  <p:cSld name="CUSTOM_6_1_2_1_2">
    <p:bg>
      <p:bgPr>
        <a:solidFill>
          <a:schemeClr val="accent3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31" name="Google Shape;431;p64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2" name="Google Shape;432;p64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3" name="Google Shape;433;p64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4" name="Google Shape;434;p64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5" name="Google Shape;435;p6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64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64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8" name="Google Shape;438;p64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9" name="Google Shape;439;p64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0" name="Google Shape;440;p64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64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p64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64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p64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4 kolonner">
  <p:cSld name="CUSTOM_6_1_2_1_1">
    <p:bg>
      <p:bgPr>
        <a:solidFill>
          <a:schemeClr val="accent3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5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47" name="Google Shape;447;p65"/>
          <p:cNvSpPr txBox="1"/>
          <p:nvPr>
            <p:ph idx="1" type="body"/>
          </p:nvPr>
        </p:nvSpPr>
        <p:spPr>
          <a:xfrm>
            <a:off x="311700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8" name="Google Shape;448;p65"/>
          <p:cNvSpPr txBox="1"/>
          <p:nvPr>
            <p:ph idx="2" type="body"/>
          </p:nvPr>
        </p:nvSpPr>
        <p:spPr>
          <a:xfrm>
            <a:off x="2521792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9" name="Google Shape;449;p65"/>
          <p:cNvSpPr txBox="1"/>
          <p:nvPr>
            <p:ph idx="3" type="body"/>
          </p:nvPr>
        </p:nvSpPr>
        <p:spPr>
          <a:xfrm>
            <a:off x="6941975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0" name="Google Shape;450;p65"/>
          <p:cNvSpPr txBox="1"/>
          <p:nvPr>
            <p:ph idx="4" type="body"/>
          </p:nvPr>
        </p:nvSpPr>
        <p:spPr>
          <a:xfrm>
            <a:off x="4731883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1" name="Google Shape;451;p6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65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3" name="Google Shape;453;p65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4" name="Google Shape;454;p65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5" name="Google Shape;455;p65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6" name="Google Shape;456;p65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4 kolonner med tal">
  <p:cSld name="CUSTOM_6_1_1">
    <p:bg>
      <p:bgPr>
        <a:solidFill>
          <a:schemeClr val="accent4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459" name="Google Shape;459;p66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0" name="Google Shape;460;p66"/>
          <p:cNvSpPr txBox="1"/>
          <p:nvPr>
            <p:ph idx="2" type="subTitle"/>
          </p:nvPr>
        </p:nvSpPr>
        <p:spPr>
          <a:xfrm>
            <a:off x="311706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61" name="Google Shape;461;p66"/>
          <p:cNvSpPr txBox="1"/>
          <p:nvPr>
            <p:ph idx="3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2" name="Google Shape;462;p66"/>
          <p:cNvSpPr txBox="1"/>
          <p:nvPr>
            <p:ph idx="4" type="subTitle"/>
          </p:nvPr>
        </p:nvSpPr>
        <p:spPr>
          <a:xfrm>
            <a:off x="2521798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63" name="Google Shape;463;p66"/>
          <p:cNvSpPr txBox="1"/>
          <p:nvPr>
            <p:ph idx="5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4" name="Google Shape;464;p66"/>
          <p:cNvSpPr txBox="1"/>
          <p:nvPr>
            <p:ph idx="6" type="subTitle"/>
          </p:nvPr>
        </p:nvSpPr>
        <p:spPr>
          <a:xfrm>
            <a:off x="6941982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65" name="Google Shape;465;p66"/>
          <p:cNvSpPr txBox="1"/>
          <p:nvPr>
            <p:ph idx="7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6" name="Google Shape;466;p66"/>
          <p:cNvSpPr txBox="1"/>
          <p:nvPr>
            <p:ph idx="8" type="subTitle"/>
          </p:nvPr>
        </p:nvSpPr>
        <p:spPr>
          <a:xfrm>
            <a:off x="4731890" y="1681724"/>
            <a:ext cx="18333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467" name="Google Shape;467;p6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66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p66"/>
          <p:cNvSpPr txBox="1"/>
          <p:nvPr>
            <p:ph idx="9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0" name="Google Shape;470;p66"/>
          <p:cNvSpPr txBox="1"/>
          <p:nvPr>
            <p:ph idx="1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1" name="Google Shape;471;p66"/>
          <p:cNvSpPr txBox="1"/>
          <p:nvPr>
            <p:ph idx="14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2" name="Google Shape;472;p66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4 kolonner med ikoner">
  <p:cSld name="CUSTOM_6_1_1_2">
    <p:bg>
      <p:bgPr>
        <a:solidFill>
          <a:schemeClr val="accent4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7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475" name="Google Shape;475;p67"/>
          <p:cNvSpPr txBox="1"/>
          <p:nvPr>
            <p:ph idx="1" type="body"/>
          </p:nvPr>
        </p:nvSpPr>
        <p:spPr>
          <a:xfrm>
            <a:off x="311700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6" name="Google Shape;476;p67"/>
          <p:cNvSpPr txBox="1"/>
          <p:nvPr>
            <p:ph idx="2" type="body"/>
          </p:nvPr>
        </p:nvSpPr>
        <p:spPr>
          <a:xfrm>
            <a:off x="2521792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3" type="body"/>
          </p:nvPr>
        </p:nvSpPr>
        <p:spPr>
          <a:xfrm>
            <a:off x="6941975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8" name="Google Shape;478;p67"/>
          <p:cNvSpPr txBox="1"/>
          <p:nvPr>
            <p:ph idx="4" type="body"/>
          </p:nvPr>
        </p:nvSpPr>
        <p:spPr>
          <a:xfrm>
            <a:off x="4731884" y="2284901"/>
            <a:ext cx="18333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9" name="Google Shape;479;p6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7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67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82" name="Google Shape;482;p67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83" name="Google Shape;483;p67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84" name="Google Shape;484;p67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p67"/>
          <p:cNvSpPr/>
          <p:nvPr>
            <p:ph idx="9" type="pic"/>
          </p:nvPr>
        </p:nvSpPr>
        <p:spPr>
          <a:xfrm>
            <a:off x="2598051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67"/>
          <p:cNvSpPr/>
          <p:nvPr>
            <p:ph idx="13" type="pic"/>
          </p:nvPr>
        </p:nvSpPr>
        <p:spPr>
          <a:xfrm>
            <a:off x="480810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p67"/>
          <p:cNvSpPr/>
          <p:nvPr>
            <p:ph idx="14" type="pic"/>
          </p:nvPr>
        </p:nvSpPr>
        <p:spPr>
          <a:xfrm>
            <a:off x="7018150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67"/>
          <p:cNvSpPr txBox="1"/>
          <p:nvPr>
            <p:ph idx="15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foto - højre">
  <p:cSld name="CUSTOM_1_3_1_1_1_1">
    <p:bg>
      <p:bgPr>
        <a:solidFill>
          <a:schemeClr val="accen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/>
          <p:nvPr>
            <p:ph type="title"/>
          </p:nvPr>
        </p:nvSpPr>
        <p:spPr>
          <a:xfrm>
            <a:off x="312805" y="373271"/>
            <a:ext cx="3908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" name="Google Shape;39;p32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32"/>
          <p:cNvSpPr/>
          <p:nvPr/>
        </p:nvSpPr>
        <p:spPr>
          <a:xfrm flipH="1" rot="10800000">
            <a:off x="312805" y="4746888"/>
            <a:ext cx="38517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2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32"/>
          <p:cNvSpPr txBox="1"/>
          <p:nvPr>
            <p:ph idx="3" type="body"/>
          </p:nvPr>
        </p:nvSpPr>
        <p:spPr>
          <a:xfrm>
            <a:off x="220225" y="4790330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" name="Google Shape;43;p32"/>
          <p:cNvSpPr txBox="1"/>
          <p:nvPr>
            <p:ph idx="4" type="body"/>
          </p:nvPr>
        </p:nvSpPr>
        <p:spPr>
          <a:xfrm>
            <a:off x="571073" y="4790325"/>
            <a:ext cx="15393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" name="Google Shape;44;p32"/>
          <p:cNvSpPr txBox="1"/>
          <p:nvPr>
            <p:ph idx="5" type="body"/>
          </p:nvPr>
        </p:nvSpPr>
        <p:spPr>
          <a:xfrm>
            <a:off x="2110474" y="4790313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4 kolonner">
  <p:cSld name="CUSTOM_6_1_1_1">
    <p:bg>
      <p:bgPr>
        <a:solidFill>
          <a:schemeClr val="accent4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8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491" name="Google Shape;491;p68"/>
          <p:cNvSpPr txBox="1"/>
          <p:nvPr>
            <p:ph idx="1" type="body"/>
          </p:nvPr>
        </p:nvSpPr>
        <p:spPr>
          <a:xfrm>
            <a:off x="311700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92" name="Google Shape;492;p68"/>
          <p:cNvSpPr txBox="1"/>
          <p:nvPr>
            <p:ph idx="2" type="body"/>
          </p:nvPr>
        </p:nvSpPr>
        <p:spPr>
          <a:xfrm>
            <a:off x="2521792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93" name="Google Shape;493;p68"/>
          <p:cNvSpPr txBox="1"/>
          <p:nvPr>
            <p:ph idx="3" type="body"/>
          </p:nvPr>
        </p:nvSpPr>
        <p:spPr>
          <a:xfrm>
            <a:off x="6941975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94" name="Google Shape;494;p68"/>
          <p:cNvSpPr txBox="1"/>
          <p:nvPr>
            <p:ph idx="4" type="body"/>
          </p:nvPr>
        </p:nvSpPr>
        <p:spPr>
          <a:xfrm>
            <a:off x="4731883" y="1681725"/>
            <a:ext cx="18333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95" name="Google Shape;495;p6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8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7" name="Google Shape;497;p68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98" name="Google Shape;498;p68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99" name="Google Shape;499;p68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0" name="Google Shape;500;p68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3 kolonner med tal">
  <p:cSld name="CUSTOM_3_1">
    <p:bg>
      <p:bgPr>
        <a:solidFill>
          <a:schemeClr val="dk1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9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03" name="Google Shape;503;p69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4" name="Google Shape;504;p69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05" name="Google Shape;505;p69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6" name="Google Shape;506;p69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07" name="Google Shape;507;p69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8" name="Google Shape;508;p69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09" name="Google Shape;509;p6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9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1" name="Google Shape;511;p69"/>
          <p:cNvSpPr txBox="1"/>
          <p:nvPr>
            <p:ph idx="7" type="body"/>
          </p:nvPr>
        </p:nvSpPr>
        <p:spPr>
          <a:xfrm>
            <a:off x="221352" y="4784092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2" name="Google Shape;512;p69"/>
          <p:cNvSpPr txBox="1"/>
          <p:nvPr>
            <p:ph idx="8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3" name="Google Shape;513;p69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4" name="Google Shape;514;p69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3 kolonner">
  <p:cSld name="CUSTOM_3_1_3">
    <p:bg>
      <p:bgPr>
        <a:solidFill>
          <a:schemeClr val="dk1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0"/>
          <p:cNvSpPr txBox="1"/>
          <p:nvPr>
            <p:ph type="title"/>
          </p:nvPr>
        </p:nvSpPr>
        <p:spPr>
          <a:xfrm>
            <a:off x="311706" y="373271"/>
            <a:ext cx="46965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7" name="Google Shape;517;p70"/>
          <p:cNvSpPr txBox="1"/>
          <p:nvPr>
            <p:ph idx="1" type="body"/>
          </p:nvPr>
        </p:nvSpPr>
        <p:spPr>
          <a:xfrm>
            <a:off x="311700" y="1682496"/>
            <a:ext cx="2736900" cy="28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8" name="Google Shape;518;p70"/>
          <p:cNvSpPr txBox="1"/>
          <p:nvPr>
            <p:ph idx="2" type="body"/>
          </p:nvPr>
        </p:nvSpPr>
        <p:spPr>
          <a:xfrm>
            <a:off x="3203475" y="1682496"/>
            <a:ext cx="27369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9" name="Google Shape;519;p70"/>
          <p:cNvSpPr txBox="1"/>
          <p:nvPr>
            <p:ph idx="3" type="body"/>
          </p:nvPr>
        </p:nvSpPr>
        <p:spPr>
          <a:xfrm>
            <a:off x="6038525" y="1682496"/>
            <a:ext cx="2736900" cy="29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0" name="Google Shape;520;p7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70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70"/>
          <p:cNvSpPr txBox="1"/>
          <p:nvPr>
            <p:ph idx="4" type="body"/>
          </p:nvPr>
        </p:nvSpPr>
        <p:spPr>
          <a:xfrm>
            <a:off x="221352" y="4784092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3" name="Google Shape;523;p70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4" name="Google Shape;524;p70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5" name="Google Shape;525;p70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3 kolonner med tal">
  <p:cSld name="CUSTOM_3_1_2">
    <p:bg>
      <p:bgPr>
        <a:solidFill>
          <a:schemeClr val="accent2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1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528" name="Google Shape;528;p71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9" name="Google Shape;529;p71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30" name="Google Shape;530;p71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1" name="Google Shape;531;p71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32" name="Google Shape;532;p71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3" name="Google Shape;533;p71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34" name="Google Shape;534;p7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1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6" name="Google Shape;536;p71"/>
          <p:cNvSpPr txBox="1"/>
          <p:nvPr>
            <p:ph idx="7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7" name="Google Shape;537;p71"/>
          <p:cNvSpPr txBox="1"/>
          <p:nvPr>
            <p:ph idx="8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8" name="Google Shape;538;p71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9" name="Google Shape;539;p71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3 kolonner">
  <p:cSld name="CUSTOM_3_1_2_2">
    <p:bg>
      <p:bgPr>
        <a:solidFill>
          <a:schemeClr val="accent2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2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542" name="Google Shape;542;p72"/>
          <p:cNvSpPr txBox="1"/>
          <p:nvPr>
            <p:ph idx="1" type="body"/>
          </p:nvPr>
        </p:nvSpPr>
        <p:spPr>
          <a:xfrm>
            <a:off x="311700" y="1682496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3" name="Google Shape;543;p72"/>
          <p:cNvSpPr txBox="1"/>
          <p:nvPr>
            <p:ph idx="2" type="body"/>
          </p:nvPr>
        </p:nvSpPr>
        <p:spPr>
          <a:xfrm>
            <a:off x="3203471" y="1708431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4" name="Google Shape;544;p72"/>
          <p:cNvSpPr txBox="1"/>
          <p:nvPr>
            <p:ph idx="3" type="body"/>
          </p:nvPr>
        </p:nvSpPr>
        <p:spPr>
          <a:xfrm>
            <a:off x="6038520" y="1708431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5" name="Google Shape;545;p7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2"/>
          <p:cNvSpPr txBox="1"/>
          <p:nvPr>
            <p:ph idx="12" type="sldNum"/>
          </p:nvPr>
        </p:nvSpPr>
        <p:spPr>
          <a:xfrm>
            <a:off x="8291773" y="4785467"/>
            <a:ext cx="548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7" name="Google Shape;547;p72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8" name="Google Shape;548;p72"/>
          <p:cNvSpPr txBox="1"/>
          <p:nvPr>
            <p:ph idx="5" type="body"/>
          </p:nvPr>
        </p:nvSpPr>
        <p:spPr>
          <a:xfrm>
            <a:off x="572198" y="4785450"/>
            <a:ext cx="1661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9" name="Google Shape;549;p72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0" name="Google Shape;550;p72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3 kolonner med tal">
  <p:cSld name="CUSTOM_3_1_2_1">
    <p:bg>
      <p:bgPr>
        <a:solidFill>
          <a:schemeClr val="accent1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3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553" name="Google Shape;553;p73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4" name="Google Shape;554;p73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55" name="Google Shape;555;p73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6" name="Google Shape;556;p73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57" name="Google Shape;557;p73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8" name="Google Shape;558;p73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59" name="Google Shape;559;p7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7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1" name="Google Shape;561;p73"/>
          <p:cNvSpPr txBox="1"/>
          <p:nvPr>
            <p:ph idx="7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2" name="Google Shape;562;p73"/>
          <p:cNvSpPr txBox="1"/>
          <p:nvPr>
            <p:ph idx="8" type="body"/>
          </p:nvPr>
        </p:nvSpPr>
        <p:spPr>
          <a:xfrm>
            <a:off x="572198" y="478545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3" name="Google Shape;563;p73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4" name="Google Shape;564;p73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3 kolonner">
  <p:cSld name="CUSTOM_3_1_2_1_3">
    <p:bg>
      <p:bgPr>
        <a:solidFill>
          <a:schemeClr val="accent1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4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567" name="Google Shape;567;p74"/>
          <p:cNvSpPr txBox="1"/>
          <p:nvPr>
            <p:ph idx="1" type="body"/>
          </p:nvPr>
        </p:nvSpPr>
        <p:spPr>
          <a:xfrm>
            <a:off x="311700" y="1682496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8" name="Google Shape;568;p74"/>
          <p:cNvSpPr txBox="1"/>
          <p:nvPr>
            <p:ph idx="2" type="body"/>
          </p:nvPr>
        </p:nvSpPr>
        <p:spPr>
          <a:xfrm>
            <a:off x="3203471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9" name="Google Shape;569;p74"/>
          <p:cNvSpPr txBox="1"/>
          <p:nvPr>
            <p:ph idx="3" type="body"/>
          </p:nvPr>
        </p:nvSpPr>
        <p:spPr>
          <a:xfrm>
            <a:off x="6038520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70" name="Google Shape;570;p7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7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2" name="Google Shape;572;p74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73" name="Google Shape;573;p74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74" name="Google Shape;574;p74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75" name="Google Shape;575;p74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3 kolonner med ikoner">
  <p:cSld name="CUSTOM_3_1_2_1_2">
    <p:bg>
      <p:bgPr>
        <a:solidFill>
          <a:schemeClr val="accent1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5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578" name="Google Shape;578;p75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79" name="Google Shape;579;p75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0" name="Google Shape;580;p75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1" name="Google Shape;581;p7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3" name="Google Shape;583;p75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4" name="Google Shape;584;p75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5" name="Google Shape;585;p75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6" name="Google Shape;586;p75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7" name="Google Shape;587;p75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588" name="Google Shape;588;p75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589" name="Google Shape;589;p75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3 kolonner med ikoner">
  <p:cSld name="CUSTOM_3_1_2_1_2_1">
    <p:bg>
      <p:bgPr>
        <a:solidFill>
          <a:schemeClr val="accent2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6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592" name="Google Shape;592;p76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93" name="Google Shape;593;p76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94" name="Google Shape;594;p76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95" name="Google Shape;595;p7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7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7" name="Google Shape;597;p76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98" name="Google Shape;598;p76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99" name="Google Shape;599;p76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0" name="Google Shape;600;p76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1" name="Google Shape;601;p76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02" name="Google Shape;602;p76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03" name="Google Shape;603;p76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3 kolonner med ikoner">
  <p:cSld name="CUSTOM_3_1_2_1_2_1_1">
    <p:bg>
      <p:bgPr>
        <a:solidFill>
          <a:schemeClr val="lt2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7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606" name="Google Shape;606;p77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7" name="Google Shape;607;p77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8" name="Google Shape;608;p77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9" name="Google Shape;609;p7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7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1" name="Google Shape;611;p77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12" name="Google Shape;612;p77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13" name="Google Shape;613;p77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14" name="Google Shape;614;p77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15" name="Google Shape;615;p77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16" name="Google Shape;616;p77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17" name="Google Shape;617;p77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2 kolonner">
  <p:cSld name="CUSTOM_3_1_1_1_2">
    <p:bg>
      <p:bgPr>
        <a:solidFill>
          <a:schemeClr val="accent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7" name="Google Shape;47;p33"/>
          <p:cNvSpPr txBox="1"/>
          <p:nvPr>
            <p:ph idx="1" type="body"/>
          </p:nvPr>
        </p:nvSpPr>
        <p:spPr>
          <a:xfrm>
            <a:off x="311700" y="1682653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8" name="Google Shape;48;p33"/>
          <p:cNvSpPr txBox="1"/>
          <p:nvPr>
            <p:ph idx="2" type="body"/>
          </p:nvPr>
        </p:nvSpPr>
        <p:spPr>
          <a:xfrm>
            <a:off x="48655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9" name="Google Shape;49;p3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33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33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33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33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3 kolonner med ikoner">
  <p:cSld name="CUSTOM_3_1_2_1_2_1_1_2">
    <p:bg>
      <p:bgPr>
        <a:solidFill>
          <a:schemeClr val="lt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8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620" name="Google Shape;620;p78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1" name="Google Shape;621;p78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2" name="Google Shape;622;p78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3" name="Google Shape;623;p7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7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5" name="Google Shape;625;p78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6" name="Google Shape;626;p78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7" name="Google Shape;627;p78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8" name="Google Shape;628;p78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9" name="Google Shape;629;p78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30" name="Google Shape;630;p78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78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3 kolonner med ikoner">
  <p:cSld name="CUSTOM_3_1_2_1_2_1_1_1">
    <p:bg>
      <p:bgPr>
        <a:solidFill>
          <a:schemeClr val="dk1"/>
        </a:soli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9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4" name="Google Shape;634;p79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35" name="Google Shape;635;p79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36" name="Google Shape;636;p79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37" name="Google Shape;637;p7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7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9" name="Google Shape;639;p79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0" name="Google Shape;640;p79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1" name="Google Shape;641;p79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2" name="Google Shape;642;p79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3" name="Google Shape;643;p79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44" name="Google Shape;644;p79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79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3 kolonner med ikoner">
  <p:cSld name="CUSTOM_3_1_2_1_2_1_1_1_1">
    <p:bg>
      <p:bgPr>
        <a:solidFill>
          <a:schemeClr val="accent3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0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648" name="Google Shape;648;p80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9" name="Google Shape;649;p80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0" name="Google Shape;650;p80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1" name="Google Shape;651;p8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3" name="Google Shape;653;p80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4" name="Google Shape;654;p80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5" name="Google Shape;655;p80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6" name="Google Shape;656;p80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7" name="Google Shape;657;p80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58" name="Google Shape;658;p80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59" name="Google Shape;659;p80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3 kolonner med ikoner">
  <p:cSld name="CUSTOM_3_1_2_1_2_1_1_1_1_1">
    <p:bg>
      <p:bgPr>
        <a:solidFill>
          <a:schemeClr val="accent4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1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662" name="Google Shape;662;p81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3" name="Google Shape;663;p81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4" name="Google Shape;664;p81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5" name="Google Shape;665;p8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81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8" name="Google Shape;668;p81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9" name="Google Shape;669;p81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0" name="Google Shape;670;p81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1" name="Google Shape;671;p81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72" name="Google Shape;672;p81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73" name="Google Shape;673;p81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3 kolonner med ikoner">
  <p:cSld name="CUSTOM_3_1_2_1_2_1_1_1_1_1_1">
    <p:bg>
      <p:bgPr>
        <a:solidFill>
          <a:schemeClr val="accent5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2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676" name="Google Shape;676;p82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7" name="Google Shape;677;p82"/>
          <p:cNvSpPr txBox="1"/>
          <p:nvPr>
            <p:ph idx="2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8" name="Google Shape;678;p82"/>
          <p:cNvSpPr txBox="1"/>
          <p:nvPr>
            <p:ph idx="3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9" name="Google Shape;679;p8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1" name="Google Shape;681;p82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2" name="Google Shape;682;p82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3" name="Google Shape;683;p82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4" name="Google Shape;684;p82"/>
          <p:cNvSpPr txBox="1"/>
          <p:nvPr>
            <p:ph idx="7" type="body"/>
          </p:nvPr>
        </p:nvSpPr>
        <p:spPr>
          <a:xfrm>
            <a:off x="311706" y="932688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5" name="Google Shape;685;p82"/>
          <p:cNvSpPr/>
          <p:nvPr>
            <p:ph idx="8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86" name="Google Shape;686;p82"/>
          <p:cNvSpPr/>
          <p:nvPr>
            <p:ph idx="9" type="pic"/>
          </p:nvPr>
        </p:nvSpPr>
        <p:spPr>
          <a:xfrm>
            <a:off x="3289926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p82"/>
          <p:cNvSpPr/>
          <p:nvPr>
            <p:ph idx="13" type="pic"/>
          </p:nvPr>
        </p:nvSpPr>
        <p:spPr>
          <a:xfrm>
            <a:off x="6038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3 kolonner med tal">
  <p:cSld name="CUSTOM_3_1_2_1_1">
    <p:bg>
      <p:bgPr>
        <a:solidFill>
          <a:schemeClr val="lt2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83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690" name="Google Shape;690;p83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91" name="Google Shape;691;p83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692" name="Google Shape;692;p83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93" name="Google Shape;693;p83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694" name="Google Shape;694;p83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95" name="Google Shape;695;p83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696" name="Google Shape;696;p8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8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83"/>
          <p:cNvSpPr txBox="1"/>
          <p:nvPr>
            <p:ph idx="7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99" name="Google Shape;699;p83"/>
          <p:cNvSpPr txBox="1"/>
          <p:nvPr>
            <p:ph idx="8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0" name="Google Shape;700;p83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1" name="Google Shape;701;p83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3 kolonner med tal">
  <p:cSld name="CUSTOM_3_1_2_1_1_2">
    <p:bg>
      <p:bgPr>
        <a:solidFill>
          <a:schemeClr val="lt1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4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04" name="Google Shape;704;p84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5" name="Google Shape;705;p84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06" name="Google Shape;706;p84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7" name="Google Shape;707;p84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08" name="Google Shape;708;p84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9" name="Google Shape;709;p84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10" name="Google Shape;710;p8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8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2" name="Google Shape;712;p84"/>
          <p:cNvSpPr txBox="1"/>
          <p:nvPr>
            <p:ph idx="7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3" name="Google Shape;713;p84"/>
          <p:cNvSpPr txBox="1"/>
          <p:nvPr>
            <p:ph idx="8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4" name="Google Shape;714;p84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5" name="Google Shape;715;p84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3 kolonner med tal">
  <p:cSld name="CUSTOM_3_1_2_1_1_1">
    <p:bg>
      <p:bgPr>
        <a:solidFill>
          <a:schemeClr val="accent4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5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18" name="Google Shape;718;p85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9" name="Google Shape;719;p85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20" name="Google Shape;720;p85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21" name="Google Shape;721;p85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22" name="Google Shape;722;p85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23" name="Google Shape;723;p85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24" name="Google Shape;724;p8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8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6" name="Google Shape;726;p85"/>
          <p:cNvSpPr txBox="1"/>
          <p:nvPr>
            <p:ph idx="7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27" name="Google Shape;727;p85"/>
          <p:cNvSpPr txBox="1"/>
          <p:nvPr>
            <p:ph idx="8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28" name="Google Shape;728;p85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29" name="Google Shape;729;p85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3 kolonner med tal">
  <p:cSld name="CUSTOM_3_1_2_1_1_1_1">
    <p:bg>
      <p:bgPr>
        <a:solidFill>
          <a:schemeClr val="accent5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6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32" name="Google Shape;732;p86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33" name="Google Shape;733;p86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34" name="Google Shape;734;p86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35" name="Google Shape;735;p86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36" name="Google Shape;736;p86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37" name="Google Shape;737;p86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38" name="Google Shape;738;p8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8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0" name="Google Shape;740;p86"/>
          <p:cNvSpPr txBox="1"/>
          <p:nvPr>
            <p:ph idx="7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41" name="Google Shape;741;p86"/>
          <p:cNvSpPr txBox="1"/>
          <p:nvPr>
            <p:ph idx="8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42" name="Google Shape;742;p86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43" name="Google Shape;743;p86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3 kolonner med tal">
  <p:cSld name="CUSTOM_3_1_2_1_1_1_1_1">
    <p:bg>
      <p:bgPr>
        <a:solidFill>
          <a:schemeClr val="accent3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7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746" name="Google Shape;746;p87"/>
          <p:cNvSpPr txBox="1"/>
          <p:nvPr>
            <p:ph idx="1" type="body"/>
          </p:nvPr>
        </p:nvSpPr>
        <p:spPr>
          <a:xfrm>
            <a:off x="311700" y="2303476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47" name="Google Shape;747;p87"/>
          <p:cNvSpPr txBox="1"/>
          <p:nvPr>
            <p:ph idx="2" type="subTitle"/>
          </p:nvPr>
        </p:nvSpPr>
        <p:spPr>
          <a:xfrm>
            <a:off x="311706" y="1681724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48" name="Google Shape;748;p87"/>
          <p:cNvSpPr txBox="1"/>
          <p:nvPr>
            <p:ph idx="3" type="body"/>
          </p:nvPr>
        </p:nvSpPr>
        <p:spPr>
          <a:xfrm>
            <a:off x="3203471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49" name="Google Shape;749;p87"/>
          <p:cNvSpPr txBox="1"/>
          <p:nvPr>
            <p:ph idx="4" type="subTitle"/>
          </p:nvPr>
        </p:nvSpPr>
        <p:spPr>
          <a:xfrm>
            <a:off x="3203472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50" name="Google Shape;750;p87"/>
          <p:cNvSpPr txBox="1"/>
          <p:nvPr>
            <p:ph idx="5" type="body"/>
          </p:nvPr>
        </p:nvSpPr>
        <p:spPr>
          <a:xfrm>
            <a:off x="6038520" y="2324074"/>
            <a:ext cx="2736900" cy="2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51" name="Google Shape;751;p87"/>
          <p:cNvSpPr txBox="1"/>
          <p:nvPr>
            <p:ph idx="6" type="subTitle"/>
          </p:nvPr>
        </p:nvSpPr>
        <p:spPr>
          <a:xfrm>
            <a:off x="6038515" y="1700298"/>
            <a:ext cx="2736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752" name="Google Shape;752;p8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8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4" name="Google Shape;754;p87"/>
          <p:cNvSpPr txBox="1"/>
          <p:nvPr>
            <p:ph idx="7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55" name="Google Shape;755;p87"/>
          <p:cNvSpPr txBox="1"/>
          <p:nvPr>
            <p:ph idx="8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56" name="Google Shape;756;p87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57" name="Google Shape;757;p87"/>
          <p:cNvSpPr txBox="1"/>
          <p:nvPr>
            <p:ph idx="13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2 kolonner med tal">
  <p:cSld name="CUSTOM_3_1_1_1_1_2">
    <p:bg>
      <p:bgPr>
        <a:solidFill>
          <a:schemeClr val="lt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7" name="Google Shape;57;p34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" name="Google Shape;58;p34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59" name="Google Shape;59;p34"/>
          <p:cNvSpPr txBox="1"/>
          <p:nvPr>
            <p:ph idx="3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" name="Google Shape;60;p34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61" name="Google Shape;61;p3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34"/>
          <p:cNvSpPr txBox="1"/>
          <p:nvPr>
            <p:ph idx="5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" name="Google Shape;64;p34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" name="Google Shape;65;p34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" name="Google Shape;66;p34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3 kolonner">
  <p:cSld name="CUSTOM_3_1_2_1_1_3">
    <p:bg>
      <p:bgPr>
        <a:solidFill>
          <a:schemeClr val="lt2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8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60" name="Google Shape;760;p88"/>
          <p:cNvSpPr txBox="1"/>
          <p:nvPr>
            <p:ph idx="1" type="body"/>
          </p:nvPr>
        </p:nvSpPr>
        <p:spPr>
          <a:xfrm>
            <a:off x="311700" y="1682496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1" name="Google Shape;761;p88"/>
          <p:cNvSpPr txBox="1"/>
          <p:nvPr>
            <p:ph idx="2" type="body"/>
          </p:nvPr>
        </p:nvSpPr>
        <p:spPr>
          <a:xfrm>
            <a:off x="3203471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2" name="Google Shape;762;p88"/>
          <p:cNvSpPr txBox="1"/>
          <p:nvPr>
            <p:ph idx="3" type="body"/>
          </p:nvPr>
        </p:nvSpPr>
        <p:spPr>
          <a:xfrm>
            <a:off x="6038520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3" name="Google Shape;763;p8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8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5" name="Google Shape;765;p88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6" name="Google Shape;766;p88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7" name="Google Shape;767;p88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8" name="Google Shape;768;p88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3 kolonner">
  <p:cSld name="CUSTOM_3_1_2_1_1_2_1">
    <p:bg>
      <p:bgPr>
        <a:solidFill>
          <a:schemeClr val="lt1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9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71" name="Google Shape;771;p89"/>
          <p:cNvSpPr txBox="1"/>
          <p:nvPr>
            <p:ph idx="1" type="body"/>
          </p:nvPr>
        </p:nvSpPr>
        <p:spPr>
          <a:xfrm>
            <a:off x="311700" y="1682496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2" name="Google Shape;772;p89"/>
          <p:cNvSpPr txBox="1"/>
          <p:nvPr>
            <p:ph idx="2" type="body"/>
          </p:nvPr>
        </p:nvSpPr>
        <p:spPr>
          <a:xfrm>
            <a:off x="3203471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3" name="Google Shape;773;p89"/>
          <p:cNvSpPr txBox="1"/>
          <p:nvPr>
            <p:ph idx="3" type="body"/>
          </p:nvPr>
        </p:nvSpPr>
        <p:spPr>
          <a:xfrm>
            <a:off x="6038520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4" name="Google Shape;774;p8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8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6" name="Google Shape;776;p89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7" name="Google Shape;777;p89"/>
          <p:cNvSpPr txBox="1"/>
          <p:nvPr>
            <p:ph idx="5" type="body"/>
          </p:nvPr>
        </p:nvSpPr>
        <p:spPr>
          <a:xfrm>
            <a:off x="572198" y="478545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8" name="Google Shape;778;p89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9" name="Google Shape;779;p89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3 kolonner">
  <p:cSld name="CUSTOM_3_1_2_1_1_1_2">
    <p:bg>
      <p:bgPr>
        <a:solidFill>
          <a:schemeClr val="accent4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0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82" name="Google Shape;782;p90"/>
          <p:cNvSpPr txBox="1"/>
          <p:nvPr>
            <p:ph idx="1" type="body"/>
          </p:nvPr>
        </p:nvSpPr>
        <p:spPr>
          <a:xfrm>
            <a:off x="311700" y="1682496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3" name="Google Shape;783;p90"/>
          <p:cNvSpPr txBox="1"/>
          <p:nvPr>
            <p:ph idx="2" type="body"/>
          </p:nvPr>
        </p:nvSpPr>
        <p:spPr>
          <a:xfrm>
            <a:off x="3203471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4" name="Google Shape;784;p90"/>
          <p:cNvSpPr txBox="1"/>
          <p:nvPr>
            <p:ph idx="3" type="body"/>
          </p:nvPr>
        </p:nvSpPr>
        <p:spPr>
          <a:xfrm>
            <a:off x="6038520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5" name="Google Shape;785;p9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9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7" name="Google Shape;787;p90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8" name="Google Shape;788;p90"/>
          <p:cNvSpPr txBox="1"/>
          <p:nvPr>
            <p:ph idx="5" type="body"/>
          </p:nvPr>
        </p:nvSpPr>
        <p:spPr>
          <a:xfrm>
            <a:off x="572198" y="478545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9" name="Google Shape;789;p90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0" name="Google Shape;790;p90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3 kolonner">
  <p:cSld name="CUSTOM_3_1_2_1_1_1_1_2">
    <p:bg>
      <p:bgPr>
        <a:solidFill>
          <a:schemeClr val="accent5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1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93" name="Google Shape;793;p91"/>
          <p:cNvSpPr txBox="1"/>
          <p:nvPr>
            <p:ph idx="1" type="body"/>
          </p:nvPr>
        </p:nvSpPr>
        <p:spPr>
          <a:xfrm>
            <a:off x="311700" y="1682496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4" name="Google Shape;794;p91"/>
          <p:cNvSpPr txBox="1"/>
          <p:nvPr>
            <p:ph idx="2" type="body"/>
          </p:nvPr>
        </p:nvSpPr>
        <p:spPr>
          <a:xfrm>
            <a:off x="3203471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5" name="Google Shape;795;p91"/>
          <p:cNvSpPr txBox="1"/>
          <p:nvPr>
            <p:ph idx="3" type="body"/>
          </p:nvPr>
        </p:nvSpPr>
        <p:spPr>
          <a:xfrm>
            <a:off x="6038520" y="1708432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6" name="Google Shape;796;p9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9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8" name="Google Shape;798;p91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9" name="Google Shape;799;p91"/>
          <p:cNvSpPr txBox="1"/>
          <p:nvPr>
            <p:ph idx="5" type="body"/>
          </p:nvPr>
        </p:nvSpPr>
        <p:spPr>
          <a:xfrm>
            <a:off x="572198" y="4785450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0" name="Google Shape;800;p91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1" name="Google Shape;801;p91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3 kolonner">
  <p:cSld name="CUSTOM_3_1_2_1_1_1_1_1_1">
    <p:bg>
      <p:bgPr>
        <a:solidFill>
          <a:schemeClr val="accent3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92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804" name="Google Shape;804;p92"/>
          <p:cNvSpPr txBox="1"/>
          <p:nvPr>
            <p:ph idx="1" type="body"/>
          </p:nvPr>
        </p:nvSpPr>
        <p:spPr>
          <a:xfrm>
            <a:off x="311700" y="1682496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5" name="Google Shape;805;p92"/>
          <p:cNvSpPr txBox="1"/>
          <p:nvPr>
            <p:ph idx="2" type="body"/>
          </p:nvPr>
        </p:nvSpPr>
        <p:spPr>
          <a:xfrm>
            <a:off x="3203471" y="1708431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6" name="Google Shape;806;p92"/>
          <p:cNvSpPr txBox="1"/>
          <p:nvPr>
            <p:ph idx="3" type="body"/>
          </p:nvPr>
        </p:nvSpPr>
        <p:spPr>
          <a:xfrm>
            <a:off x="6038520" y="1708431"/>
            <a:ext cx="273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7" name="Google Shape;807;p9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9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9" name="Google Shape;809;p92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0" name="Google Shape;810;p92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1" name="Google Shape;811;p92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2" name="Google Shape;812;p92"/>
          <p:cNvSpPr txBox="1"/>
          <p:nvPr>
            <p:ph idx="7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2 kolonner med tal">
  <p:cSld name="CUSTOM_3_1_1_1">
    <p:bg>
      <p:bgPr>
        <a:solidFill>
          <a:schemeClr val="accent2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3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15" name="Google Shape;815;p93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6" name="Google Shape;816;p93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17" name="Google Shape;817;p93"/>
          <p:cNvSpPr txBox="1"/>
          <p:nvPr>
            <p:ph idx="3" type="body"/>
          </p:nvPr>
        </p:nvSpPr>
        <p:spPr>
          <a:xfrm>
            <a:off x="4865500" y="2284776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8" name="Google Shape;818;p93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19" name="Google Shape;819;p9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9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1" name="Google Shape;821;p93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2" name="Google Shape;822;p93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3" name="Google Shape;823;p93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4" name="Google Shape;824;p93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2 kolonner med tal">
  <p:cSld name="CUSTOM_3_1_1_1_1">
    <p:bg>
      <p:bgPr>
        <a:solidFill>
          <a:schemeClr val="accent1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94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27" name="Google Shape;827;p94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8" name="Google Shape;828;p94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29" name="Google Shape;829;p94"/>
          <p:cNvSpPr txBox="1"/>
          <p:nvPr>
            <p:ph idx="3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30" name="Google Shape;830;p94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31" name="Google Shape;831;p9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9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3" name="Google Shape;833;p94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34" name="Google Shape;834;p94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35" name="Google Shape;835;p94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36" name="Google Shape;836;p94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2 kolonner med tal">
  <p:cSld name="CUSTOM_3_1_1_1_1_2_2">
    <p:bg>
      <p:bgPr>
        <a:solidFill>
          <a:schemeClr val="lt1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5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39" name="Google Shape;839;p95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0" name="Google Shape;840;p95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41" name="Google Shape;841;p95"/>
          <p:cNvSpPr txBox="1"/>
          <p:nvPr>
            <p:ph idx="3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2" name="Google Shape;842;p95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43" name="Google Shape;843;p9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9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5" name="Google Shape;845;p95"/>
          <p:cNvSpPr txBox="1"/>
          <p:nvPr>
            <p:ph idx="5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6" name="Google Shape;846;p95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7" name="Google Shape;847;p95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8" name="Google Shape;848;p95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2 kolonner med tal">
  <p:cSld name="CUSTOM_3_1_1_1_1_2_1">
    <p:bg>
      <p:bgPr>
        <a:solidFill>
          <a:schemeClr val="accent5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96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51" name="Google Shape;851;p96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2" name="Google Shape;852;p96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53" name="Google Shape;853;p96"/>
          <p:cNvSpPr txBox="1"/>
          <p:nvPr>
            <p:ph idx="3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4" name="Google Shape;854;p96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55" name="Google Shape;855;p9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9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7" name="Google Shape;857;p96"/>
          <p:cNvSpPr txBox="1"/>
          <p:nvPr>
            <p:ph idx="5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8" name="Google Shape;858;p96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9" name="Google Shape;859;p96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0" name="Google Shape;860;p96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2 kolonner med tal">
  <p:cSld name="CUSTOM_3_1_1_1_1_2_1_1">
    <p:bg>
      <p:bgPr>
        <a:solidFill>
          <a:schemeClr val="accent4"/>
        </a:soli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97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63" name="Google Shape;863;p97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4" name="Google Shape;864;p97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65" name="Google Shape;865;p97"/>
          <p:cNvSpPr txBox="1"/>
          <p:nvPr>
            <p:ph idx="3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6" name="Google Shape;866;p97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vo"/>
              <a:buNone/>
              <a:defRPr sz="4000"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o"/>
              <a:buNone/>
              <a:defRPr>
                <a:solidFill>
                  <a:schemeClr val="dk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67" name="Google Shape;867;p9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9" name="Google Shape;869;p97"/>
          <p:cNvSpPr txBox="1"/>
          <p:nvPr>
            <p:ph idx="5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70" name="Google Shape;870;p97"/>
          <p:cNvSpPr txBox="1"/>
          <p:nvPr>
            <p:ph idx="6" type="body"/>
          </p:nvPr>
        </p:nvSpPr>
        <p:spPr>
          <a:xfrm>
            <a:off x="572198" y="4785450"/>
            <a:ext cx="1653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71" name="Google Shape;871;p97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72" name="Google Shape;872;p97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forside - højre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5"/>
          <p:cNvSpPr txBox="1"/>
          <p:nvPr>
            <p:ph type="ctrTitle"/>
          </p:nvPr>
        </p:nvSpPr>
        <p:spPr>
          <a:xfrm>
            <a:off x="370930" y="432231"/>
            <a:ext cx="3757500" cy="21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70" name="Google Shape;70;p35"/>
          <p:cNvSpPr txBox="1"/>
          <p:nvPr>
            <p:ph idx="1" type="subTitle"/>
          </p:nvPr>
        </p:nvSpPr>
        <p:spPr>
          <a:xfrm>
            <a:off x="370930" y="2999371"/>
            <a:ext cx="3757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2 kolonner med tal">
  <p:cSld name="CUSTOM_3_1_1_1_1_2_1_1_1">
    <p:bg>
      <p:bgPr>
        <a:solidFill>
          <a:schemeClr val="accent3"/>
        </a:solidFill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98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875" name="Google Shape;875;p98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76" name="Google Shape;876;p98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77" name="Google Shape;877;p98"/>
          <p:cNvSpPr txBox="1"/>
          <p:nvPr>
            <p:ph idx="3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78" name="Google Shape;878;p98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Ovo"/>
              <a:buNone/>
              <a:defRPr sz="40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vo"/>
              <a:buNone/>
              <a:defRPr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79" name="Google Shape;879;p9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9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1" name="Google Shape;881;p98"/>
          <p:cNvSpPr txBox="1"/>
          <p:nvPr>
            <p:ph idx="5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82" name="Google Shape;882;p98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83" name="Google Shape;883;p98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84" name="Google Shape;884;p98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2 kolonner med tal">
  <p:cSld name="CUSTOM_3_1_1_1_1_1">
    <p:bg>
      <p:bgPr>
        <a:solidFill>
          <a:schemeClr val="dk1"/>
        </a:solidFill>
      </p:bgPr>
    </p:bg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9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87" name="Google Shape;887;p99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88" name="Google Shape;888;p99"/>
          <p:cNvSpPr txBox="1"/>
          <p:nvPr>
            <p:ph idx="2" type="subTitle"/>
          </p:nvPr>
        </p:nvSpPr>
        <p:spPr>
          <a:xfrm>
            <a:off x="311706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89" name="Google Shape;889;p99"/>
          <p:cNvSpPr txBox="1"/>
          <p:nvPr>
            <p:ph idx="3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0" name="Google Shape;890;p99"/>
          <p:cNvSpPr txBox="1"/>
          <p:nvPr>
            <p:ph idx="4" type="subTitle"/>
          </p:nvPr>
        </p:nvSpPr>
        <p:spPr>
          <a:xfrm>
            <a:off x="4865494" y="1681724"/>
            <a:ext cx="17058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vo"/>
              <a:buNone/>
              <a:defRPr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9pPr>
          </a:lstStyle>
          <a:p/>
        </p:txBody>
      </p:sp>
      <p:sp>
        <p:nvSpPr>
          <p:cNvPr id="891" name="Google Shape;891;p9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3" name="Google Shape;893;p99"/>
          <p:cNvSpPr txBox="1"/>
          <p:nvPr>
            <p:ph idx="5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4" name="Google Shape;894;p99"/>
          <p:cNvSpPr txBox="1"/>
          <p:nvPr>
            <p:ph idx="6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5" name="Google Shape;895;p99"/>
          <p:cNvSpPr txBox="1"/>
          <p:nvPr>
            <p:ph idx="7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6" name="Google Shape;896;p99"/>
          <p:cNvSpPr txBox="1"/>
          <p:nvPr>
            <p:ph idx="8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2 kolonner med ikoner">
  <p:cSld name="CUSTOM_3_1_1_1_3">
    <p:bg>
      <p:bgPr>
        <a:solidFill>
          <a:schemeClr val="accent2"/>
        </a:solidFill>
      </p:bgPr>
    </p:bg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0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99" name="Google Shape;899;p100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0" name="Google Shape;900;p100"/>
          <p:cNvSpPr txBox="1"/>
          <p:nvPr>
            <p:ph idx="2" type="body"/>
          </p:nvPr>
        </p:nvSpPr>
        <p:spPr>
          <a:xfrm>
            <a:off x="4865500" y="2284776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1" name="Google Shape;901;p10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10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3" name="Google Shape;903;p100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4" name="Google Shape;904;p100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5" name="Google Shape;905;p100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6" name="Google Shape;906;p100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7" name="Google Shape;907;p100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08" name="Google Shape;908;p100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2 kolonner med ikoner">
  <p:cSld name="CUSTOM_3_1_1_1_1_4">
    <p:bg>
      <p:bgPr>
        <a:solidFill>
          <a:schemeClr val="accent1"/>
        </a:solidFill>
      </p:bgPr>
    </p:bg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1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11" name="Google Shape;911;p101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2" name="Google Shape;912;p101"/>
          <p:cNvSpPr txBox="1"/>
          <p:nvPr>
            <p:ph idx="2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3" name="Google Shape;913;p10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0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5" name="Google Shape;915;p101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6" name="Google Shape;916;p101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7" name="Google Shape;917;p101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8" name="Google Shape;918;p101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9" name="Google Shape;919;p101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20" name="Google Shape;920;p101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2 kolonner med ikoner">
  <p:cSld name="CUSTOM_3_1_1_1_1_2_4">
    <p:bg>
      <p:bgPr>
        <a:solidFill>
          <a:schemeClr val="lt2"/>
        </a:solidFill>
      </p:bgPr>
    </p:bg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02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23" name="Google Shape;923;p102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4" name="Google Shape;924;p102"/>
          <p:cNvSpPr txBox="1"/>
          <p:nvPr>
            <p:ph idx="2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5" name="Google Shape;925;p10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0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7" name="Google Shape;927;p102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8" name="Google Shape;928;p102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9" name="Google Shape;929;p102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30" name="Google Shape;930;p102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31" name="Google Shape;931;p102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32" name="Google Shape;932;p102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2 kolonner med ikoner">
  <p:cSld name="CUSTOM_3_1_1_1_1_2_2_2">
    <p:bg>
      <p:bgPr>
        <a:solidFill>
          <a:schemeClr val="lt1"/>
        </a:solidFill>
      </p:bgPr>
    </p:bg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03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35" name="Google Shape;935;p103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36" name="Google Shape;936;p103"/>
          <p:cNvSpPr txBox="1"/>
          <p:nvPr>
            <p:ph idx="2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37" name="Google Shape;937;p10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0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9" name="Google Shape;939;p103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0" name="Google Shape;940;p103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1" name="Google Shape;941;p103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2" name="Google Shape;942;p103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3" name="Google Shape;943;p103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44" name="Google Shape;944;p103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2 kolonner med ikoner">
  <p:cSld name="CUSTOM_3_1_1_1_1_2_1_3">
    <p:bg>
      <p:bgPr>
        <a:solidFill>
          <a:schemeClr val="accent5"/>
        </a:solidFill>
      </p:bgPr>
    </p:bg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04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7" name="Google Shape;947;p104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8" name="Google Shape;948;p104"/>
          <p:cNvSpPr txBox="1"/>
          <p:nvPr>
            <p:ph idx="2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9" name="Google Shape;949;p10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10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1" name="Google Shape;951;p104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52" name="Google Shape;952;p104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53" name="Google Shape;953;p104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54" name="Google Shape;954;p104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55" name="Google Shape;955;p104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56" name="Google Shape;956;p104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2 kolonner med ikoner">
  <p:cSld name="CUSTOM_3_1_1_1_1_2_1_1_3">
    <p:bg>
      <p:bgPr>
        <a:solidFill>
          <a:schemeClr val="accent4"/>
        </a:solidFill>
      </p:bgPr>
    </p:bg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05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59" name="Google Shape;959;p105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0" name="Google Shape;960;p105"/>
          <p:cNvSpPr txBox="1"/>
          <p:nvPr>
            <p:ph idx="2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1" name="Google Shape;961;p10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0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3" name="Google Shape;963;p105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4" name="Google Shape;964;p105"/>
          <p:cNvSpPr txBox="1"/>
          <p:nvPr>
            <p:ph idx="4" type="body"/>
          </p:nvPr>
        </p:nvSpPr>
        <p:spPr>
          <a:xfrm>
            <a:off x="572198" y="4785450"/>
            <a:ext cx="1653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5" name="Google Shape;965;p105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6" name="Google Shape;966;p105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7" name="Google Shape;967;p105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68" name="Google Shape;968;p105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2 kolonner med ikoner">
  <p:cSld name="CUSTOM_3_1_1_1_1_2_1_1_1_2">
    <p:bg>
      <p:bgPr>
        <a:solidFill>
          <a:schemeClr val="accent3"/>
        </a:solidFill>
      </p:bgPr>
    </p:bg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06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971" name="Google Shape;971;p106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2" name="Google Shape;972;p106"/>
          <p:cNvSpPr txBox="1"/>
          <p:nvPr>
            <p:ph idx="2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3" name="Google Shape;973;p10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0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5" name="Google Shape;975;p106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6" name="Google Shape;976;p106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7" name="Google Shape;977;p106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8" name="Google Shape;978;p106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9" name="Google Shape;979;p106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80" name="Google Shape;980;p106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2 kolonner med ikoner">
  <p:cSld name="CUSTOM_3_1_1_1_1_1_2">
    <p:bg>
      <p:bgPr>
        <a:solidFill>
          <a:schemeClr val="dk1"/>
        </a:solidFill>
      </p:bgPr>
    </p:bg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07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83" name="Google Shape;983;p107"/>
          <p:cNvSpPr txBox="1"/>
          <p:nvPr>
            <p:ph idx="1" type="body"/>
          </p:nvPr>
        </p:nvSpPr>
        <p:spPr>
          <a:xfrm>
            <a:off x="311700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84" name="Google Shape;984;p107"/>
          <p:cNvSpPr txBox="1"/>
          <p:nvPr>
            <p:ph idx="2" type="body"/>
          </p:nvPr>
        </p:nvSpPr>
        <p:spPr>
          <a:xfrm>
            <a:off x="4865496" y="2284901"/>
            <a:ext cx="39102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85" name="Google Shape;985;p10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0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7" name="Google Shape;987;p107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88" name="Google Shape;988;p107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89" name="Google Shape;989;p107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0" name="Google Shape;990;p107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1" name="Google Shape;991;p107"/>
          <p:cNvSpPr/>
          <p:nvPr>
            <p:ph idx="7" type="pic"/>
          </p:nvPr>
        </p:nvSpPr>
        <p:spPr>
          <a:xfrm>
            <a:off x="4142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07"/>
          <p:cNvSpPr/>
          <p:nvPr>
            <p:ph idx="8" type="pic"/>
          </p:nvPr>
        </p:nvSpPr>
        <p:spPr>
          <a:xfrm>
            <a:off x="4957525" y="1649842"/>
            <a:ext cx="722400" cy="72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, lilla eller lys grøn - forside - venstre">
  <p:cSld name="TITLE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6"/>
          <p:cNvSpPr txBox="1"/>
          <p:nvPr>
            <p:ph type="ctrTitle"/>
          </p:nvPr>
        </p:nvSpPr>
        <p:spPr>
          <a:xfrm>
            <a:off x="4919472" y="432231"/>
            <a:ext cx="3757500" cy="21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Font typeface="Ovo"/>
              <a:buNone/>
              <a:defRPr sz="40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74" name="Google Shape;74;p36"/>
          <p:cNvSpPr txBox="1"/>
          <p:nvPr>
            <p:ph idx="1" type="subTitle"/>
          </p:nvPr>
        </p:nvSpPr>
        <p:spPr>
          <a:xfrm>
            <a:off x="4919472" y="2999371"/>
            <a:ext cx="3757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2 kolonner">
  <p:cSld name="CUSTOM_3_1_1_1_1_3">
    <p:bg>
      <p:bgPr>
        <a:solidFill>
          <a:schemeClr val="accent1"/>
        </a:solid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08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95" name="Google Shape;995;p108"/>
          <p:cNvSpPr txBox="1"/>
          <p:nvPr>
            <p:ph idx="1" type="body"/>
          </p:nvPr>
        </p:nvSpPr>
        <p:spPr>
          <a:xfrm>
            <a:off x="3117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6" name="Google Shape;996;p108"/>
          <p:cNvSpPr txBox="1"/>
          <p:nvPr>
            <p:ph idx="2" type="body"/>
          </p:nvPr>
        </p:nvSpPr>
        <p:spPr>
          <a:xfrm>
            <a:off x="4865496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7" name="Google Shape;997;p10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0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9" name="Google Shape;999;p108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00" name="Google Shape;1000;p108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01" name="Google Shape;1001;p108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02" name="Google Shape;1002;p108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2 kolonner">
  <p:cSld name="CUSTOM_3_1_1_1_1_2_3">
    <p:bg>
      <p:bgPr>
        <a:solidFill>
          <a:schemeClr val="lt2"/>
        </a:solidFill>
      </p:bgPr>
    </p:bg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09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05" name="Google Shape;1005;p109"/>
          <p:cNvSpPr txBox="1"/>
          <p:nvPr>
            <p:ph idx="1" type="body"/>
          </p:nvPr>
        </p:nvSpPr>
        <p:spPr>
          <a:xfrm>
            <a:off x="3117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06" name="Google Shape;1006;p109"/>
          <p:cNvSpPr txBox="1"/>
          <p:nvPr>
            <p:ph idx="2" type="body"/>
          </p:nvPr>
        </p:nvSpPr>
        <p:spPr>
          <a:xfrm>
            <a:off x="4865496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07" name="Google Shape;1007;p10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0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9" name="Google Shape;1009;p109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10" name="Google Shape;1010;p109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11" name="Google Shape;1011;p109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12" name="Google Shape;1012;p109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2 kolonner">
  <p:cSld name="CUSTOM_3_1_1_1_1_2_2_1">
    <p:bg>
      <p:bgPr>
        <a:solidFill>
          <a:schemeClr val="lt1"/>
        </a:solidFill>
      </p:bgPr>
    </p:bg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10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15" name="Google Shape;1015;p110"/>
          <p:cNvSpPr txBox="1"/>
          <p:nvPr>
            <p:ph idx="1" type="body"/>
          </p:nvPr>
        </p:nvSpPr>
        <p:spPr>
          <a:xfrm>
            <a:off x="3117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16" name="Google Shape;1016;p110"/>
          <p:cNvSpPr txBox="1"/>
          <p:nvPr>
            <p:ph idx="2" type="body"/>
          </p:nvPr>
        </p:nvSpPr>
        <p:spPr>
          <a:xfrm>
            <a:off x="4865496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17" name="Google Shape;1017;p11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11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9" name="Google Shape;1019;p110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0" name="Google Shape;1020;p110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1" name="Google Shape;1021;p110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2" name="Google Shape;1022;p110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2 kolonner">
  <p:cSld name="CUSTOM_3_1_1_1_1_2_1_2">
    <p:bg>
      <p:bgPr>
        <a:solidFill>
          <a:schemeClr val="accent5"/>
        </a:solidFill>
      </p:bgPr>
    </p:bg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11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25" name="Google Shape;1025;p111"/>
          <p:cNvSpPr txBox="1"/>
          <p:nvPr>
            <p:ph idx="1" type="body"/>
          </p:nvPr>
        </p:nvSpPr>
        <p:spPr>
          <a:xfrm>
            <a:off x="3117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6" name="Google Shape;1026;p111"/>
          <p:cNvSpPr txBox="1"/>
          <p:nvPr>
            <p:ph idx="2" type="body"/>
          </p:nvPr>
        </p:nvSpPr>
        <p:spPr>
          <a:xfrm>
            <a:off x="4865496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7" name="Google Shape;1027;p11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1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9" name="Google Shape;1029;p111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0" name="Google Shape;1030;p111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1" name="Google Shape;1031;p111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2" name="Google Shape;1032;p111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2 kolonner">
  <p:cSld name="CUSTOM_3_1_1_1_1_2_1_1_2">
    <p:bg>
      <p:bgPr>
        <a:solidFill>
          <a:schemeClr val="accent4"/>
        </a:solidFill>
      </p:bgPr>
    </p:bg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12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35" name="Google Shape;1035;p112"/>
          <p:cNvSpPr txBox="1"/>
          <p:nvPr>
            <p:ph idx="1" type="body"/>
          </p:nvPr>
        </p:nvSpPr>
        <p:spPr>
          <a:xfrm>
            <a:off x="3117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6" name="Google Shape;1036;p112"/>
          <p:cNvSpPr txBox="1"/>
          <p:nvPr>
            <p:ph idx="2" type="body"/>
          </p:nvPr>
        </p:nvSpPr>
        <p:spPr>
          <a:xfrm>
            <a:off x="4865496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7" name="Google Shape;1037;p11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11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9" name="Google Shape;1039;p112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0" name="Google Shape;1040;p112"/>
          <p:cNvSpPr txBox="1"/>
          <p:nvPr>
            <p:ph idx="4" type="body"/>
          </p:nvPr>
        </p:nvSpPr>
        <p:spPr>
          <a:xfrm>
            <a:off x="572198" y="4785450"/>
            <a:ext cx="1644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1" name="Google Shape;1041;p112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2" name="Google Shape;1042;p112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2 kolonner">
  <p:cSld name="CUSTOM_3_1_1_1_1_2_1_1_1_1">
    <p:bg>
      <p:bgPr>
        <a:solidFill>
          <a:schemeClr val="accent3"/>
        </a:solidFill>
      </p:bgPr>
    </p:bg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13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 sz="3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045" name="Google Shape;1045;p113"/>
          <p:cNvSpPr txBox="1"/>
          <p:nvPr>
            <p:ph idx="1" type="body"/>
          </p:nvPr>
        </p:nvSpPr>
        <p:spPr>
          <a:xfrm>
            <a:off x="3117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6" name="Google Shape;1046;p113"/>
          <p:cNvSpPr txBox="1"/>
          <p:nvPr>
            <p:ph idx="2" type="body"/>
          </p:nvPr>
        </p:nvSpPr>
        <p:spPr>
          <a:xfrm>
            <a:off x="4865496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7" name="Google Shape;1047;p11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1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9" name="Google Shape;1049;p113"/>
          <p:cNvSpPr txBox="1"/>
          <p:nvPr>
            <p:ph idx="3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0" name="Google Shape;1050;p113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1" name="Google Shape;1051;p113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2" name="Google Shape;1052;p113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2 kolonner">
  <p:cSld name="CUSTOM_3_1_1_1_1_1_1">
    <p:bg>
      <p:bgPr>
        <a:solidFill>
          <a:schemeClr val="dk1"/>
        </a:solidFill>
      </p:bgPr>
    </p:bg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14"/>
          <p:cNvSpPr txBox="1"/>
          <p:nvPr>
            <p:ph type="title"/>
          </p:nvPr>
        </p:nvSpPr>
        <p:spPr>
          <a:xfrm>
            <a:off x="311706" y="373271"/>
            <a:ext cx="84639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3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55" name="Google Shape;1055;p114"/>
          <p:cNvSpPr txBox="1"/>
          <p:nvPr>
            <p:ph idx="1" type="body"/>
          </p:nvPr>
        </p:nvSpPr>
        <p:spPr>
          <a:xfrm>
            <a:off x="311700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6" name="Google Shape;1056;p114"/>
          <p:cNvSpPr txBox="1"/>
          <p:nvPr>
            <p:ph idx="2" type="body"/>
          </p:nvPr>
        </p:nvSpPr>
        <p:spPr>
          <a:xfrm>
            <a:off x="4865496" y="1682496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7" name="Google Shape;1057;p11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1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9" name="Google Shape;1059;p114"/>
          <p:cNvSpPr txBox="1"/>
          <p:nvPr>
            <p:ph idx="3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0" name="Google Shape;1060;p114"/>
          <p:cNvSpPr txBox="1"/>
          <p:nvPr>
            <p:ph idx="4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1" name="Google Shape;1061;p114"/>
          <p:cNvSpPr txBox="1"/>
          <p:nvPr>
            <p:ph idx="5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2" name="Google Shape;1062;p114"/>
          <p:cNvSpPr txBox="1"/>
          <p:nvPr>
            <p:ph idx="6" type="body"/>
          </p:nvPr>
        </p:nvSpPr>
        <p:spPr>
          <a:xfrm>
            <a:off x="311706" y="1146759"/>
            <a:ext cx="6065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brødtekst og diagram">
  <p:cSld name="CUSTOM_2_2">
    <p:bg>
      <p:bgPr>
        <a:solidFill>
          <a:schemeClr val="dk1"/>
        </a:solidFill>
      </p:bgPr>
    </p:bg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15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65" name="Google Shape;1065;p115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6" name="Google Shape;1066;p11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7" name="Google Shape;1067;p115"/>
          <p:cNvSpPr txBox="1"/>
          <p:nvPr>
            <p:ph idx="2" type="body"/>
          </p:nvPr>
        </p:nvSpPr>
        <p:spPr>
          <a:xfrm>
            <a:off x="221350" y="4778696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8" name="Google Shape;1068;p115"/>
          <p:cNvSpPr txBox="1"/>
          <p:nvPr>
            <p:ph idx="3" type="body"/>
          </p:nvPr>
        </p:nvSpPr>
        <p:spPr>
          <a:xfrm>
            <a:off x="572200" y="4785450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9" name="Google Shape;1069;p115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15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15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072" name="Google Shape;1072;p115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073" name="Google Shape;1073;p115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74" name="Google Shape;1074;p115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75" name="Google Shape;1075;p11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15"/>
          <p:cNvSpPr txBox="1"/>
          <p:nvPr>
            <p:ph idx="8" type="body"/>
          </p:nvPr>
        </p:nvSpPr>
        <p:spPr>
          <a:xfrm>
            <a:off x="3014086" y="4082825"/>
            <a:ext cx="412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77" name="Google Shape;1077;p115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brødtekst og diagram">
  <p:cSld name="CUSTOM_2_2_1">
    <p:bg>
      <p:bgPr>
        <a:solidFill>
          <a:schemeClr val="accent1"/>
        </a:solidFill>
      </p:bgPr>
    </p:bg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16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080" name="Google Shape;1080;p116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1" name="Google Shape;1081;p11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2" name="Google Shape;1082;p116"/>
          <p:cNvSpPr txBox="1"/>
          <p:nvPr>
            <p:ph idx="2" type="body"/>
          </p:nvPr>
        </p:nvSpPr>
        <p:spPr>
          <a:xfrm>
            <a:off x="221350" y="4778696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3" name="Google Shape;1083;p116"/>
          <p:cNvSpPr txBox="1"/>
          <p:nvPr>
            <p:ph idx="3" type="body"/>
          </p:nvPr>
        </p:nvSpPr>
        <p:spPr>
          <a:xfrm>
            <a:off x="572198" y="4785450"/>
            <a:ext cx="1705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4" name="Google Shape;1084;p116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16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116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087" name="Google Shape;1087;p116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088" name="Google Shape;1088;p116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89" name="Google Shape;1089;p116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90" name="Google Shape;1090;p11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16"/>
          <p:cNvSpPr txBox="1"/>
          <p:nvPr>
            <p:ph idx="8" type="body"/>
          </p:nvPr>
        </p:nvSpPr>
        <p:spPr>
          <a:xfrm>
            <a:off x="3014086" y="4082825"/>
            <a:ext cx="412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92" name="Google Shape;1092;p116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brødtekst og diagram">
  <p:cSld name="CUSTOM_2_2_1_2">
    <p:bg>
      <p:bgPr>
        <a:solidFill>
          <a:schemeClr val="lt2"/>
        </a:solid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17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095" name="Google Shape;1095;p117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96" name="Google Shape;1096;p11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7" name="Google Shape;1097;p117"/>
          <p:cNvSpPr txBox="1"/>
          <p:nvPr>
            <p:ph idx="2" type="body"/>
          </p:nvPr>
        </p:nvSpPr>
        <p:spPr>
          <a:xfrm>
            <a:off x="221350" y="4778696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98" name="Google Shape;1098;p117"/>
          <p:cNvSpPr txBox="1"/>
          <p:nvPr>
            <p:ph idx="3" type="body"/>
          </p:nvPr>
        </p:nvSpPr>
        <p:spPr>
          <a:xfrm>
            <a:off x="572198" y="4785450"/>
            <a:ext cx="1705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99" name="Google Shape;1099;p117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117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117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02" name="Google Shape;1102;p117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03" name="Google Shape;1103;p117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04" name="Google Shape;1104;p117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05" name="Google Shape;1105;p11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17"/>
          <p:cNvSpPr txBox="1"/>
          <p:nvPr>
            <p:ph idx="8" type="body"/>
          </p:nvPr>
        </p:nvSpPr>
        <p:spPr>
          <a:xfrm>
            <a:off x="3014086" y="4082825"/>
            <a:ext cx="412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07" name="Google Shape;1107;p117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forside - venstre">
  <p:cSld name="TITLE_1_1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7"/>
          <p:cNvSpPr txBox="1"/>
          <p:nvPr>
            <p:ph type="ctrTitle"/>
          </p:nvPr>
        </p:nvSpPr>
        <p:spPr>
          <a:xfrm>
            <a:off x="4919472" y="432231"/>
            <a:ext cx="3757500" cy="21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vo"/>
              <a:buNone/>
              <a:defRPr sz="40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300"/>
              <a:buNone/>
              <a:defRPr sz="53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8" name="Google Shape;78;p37"/>
          <p:cNvSpPr txBox="1"/>
          <p:nvPr>
            <p:ph idx="1" type="subTitle"/>
          </p:nvPr>
        </p:nvSpPr>
        <p:spPr>
          <a:xfrm>
            <a:off x="4919472" y="2999371"/>
            <a:ext cx="3757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brødtekst og diagram">
  <p:cSld name="CUSTOM_2_2_1_2_1">
    <p:bg>
      <p:bgPr>
        <a:solidFill>
          <a:schemeClr val="lt1"/>
        </a:solidFill>
      </p:bgPr>
    </p:bg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18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10" name="Google Shape;1110;p118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●"/>
              <a:defRPr sz="1000"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○"/>
              <a:defRPr sz="1000"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Char char="■"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11" name="Google Shape;1111;p11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2" name="Google Shape;1112;p118"/>
          <p:cNvSpPr txBox="1"/>
          <p:nvPr>
            <p:ph idx="2" type="body"/>
          </p:nvPr>
        </p:nvSpPr>
        <p:spPr>
          <a:xfrm>
            <a:off x="221350" y="4778696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13" name="Google Shape;1113;p118"/>
          <p:cNvSpPr txBox="1"/>
          <p:nvPr>
            <p:ph idx="3" type="body"/>
          </p:nvPr>
        </p:nvSpPr>
        <p:spPr>
          <a:xfrm>
            <a:off x="572198" y="4785450"/>
            <a:ext cx="1705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14" name="Google Shape;1114;p118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118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118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17" name="Google Shape;1117;p118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18" name="Google Shape;1118;p118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19" name="Google Shape;1119;p118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20" name="Google Shape;1120;p118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118"/>
          <p:cNvSpPr txBox="1"/>
          <p:nvPr>
            <p:ph idx="8" type="body"/>
          </p:nvPr>
        </p:nvSpPr>
        <p:spPr>
          <a:xfrm>
            <a:off x="3014086" y="4082825"/>
            <a:ext cx="412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22" name="Google Shape;1122;p118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  <a:defRPr b="1" sz="800"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○"/>
              <a:defRPr b="1" sz="800"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■"/>
              <a:defRPr b="1" sz="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brødtekst og diagram">
  <p:cSld name="CUSTOM_2_2_1_1">
    <p:bg>
      <p:bgPr>
        <a:solidFill>
          <a:schemeClr val="accent2"/>
        </a:solidFill>
      </p:bgPr>
    </p:bg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9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25" name="Google Shape;1125;p119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26" name="Google Shape;1126;p11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7" name="Google Shape;1127;p119"/>
          <p:cNvSpPr txBox="1"/>
          <p:nvPr>
            <p:ph idx="2" type="body"/>
          </p:nvPr>
        </p:nvSpPr>
        <p:spPr>
          <a:xfrm>
            <a:off x="221350" y="4778696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28" name="Google Shape;1128;p119"/>
          <p:cNvSpPr txBox="1"/>
          <p:nvPr>
            <p:ph idx="3" type="body"/>
          </p:nvPr>
        </p:nvSpPr>
        <p:spPr>
          <a:xfrm>
            <a:off x="572198" y="4785450"/>
            <a:ext cx="1705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29" name="Google Shape;1129;p119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19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19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32" name="Google Shape;1132;p119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33" name="Google Shape;1133;p119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34" name="Google Shape;1134;p119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35" name="Google Shape;1135;p119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19"/>
          <p:cNvSpPr txBox="1"/>
          <p:nvPr>
            <p:ph idx="8" type="body"/>
          </p:nvPr>
        </p:nvSpPr>
        <p:spPr>
          <a:xfrm>
            <a:off x="3014086" y="4082825"/>
            <a:ext cx="412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37" name="Google Shape;1137;p119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rdeaux - brødtekst og diagram">
  <p:cSld name="CUSTOM_2_2_1_1_2">
    <p:bg>
      <p:bgPr>
        <a:solidFill>
          <a:schemeClr val="accent3"/>
        </a:solidFill>
      </p:bgPr>
    </p:bg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20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Ovo"/>
              <a:buNone/>
              <a:defRPr sz="3200">
                <a:solidFill>
                  <a:schemeClr val="accent4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40" name="Google Shape;1140;p120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●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○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Lato"/>
              <a:buChar char="■"/>
              <a:defRPr sz="1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41" name="Google Shape;1141;p12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2" name="Google Shape;1142;p120"/>
          <p:cNvSpPr txBox="1"/>
          <p:nvPr>
            <p:ph idx="2" type="body"/>
          </p:nvPr>
        </p:nvSpPr>
        <p:spPr>
          <a:xfrm>
            <a:off x="221350" y="4778696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43" name="Google Shape;1143;p120"/>
          <p:cNvSpPr txBox="1"/>
          <p:nvPr>
            <p:ph idx="3" type="body"/>
          </p:nvPr>
        </p:nvSpPr>
        <p:spPr>
          <a:xfrm>
            <a:off x="572198" y="4785450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44" name="Google Shape;1144;p120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20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20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47" name="Google Shape;1147;p120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48" name="Google Shape;1148;p120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49" name="Google Shape;1149;p120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50" name="Google Shape;1150;p120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20"/>
          <p:cNvSpPr txBox="1"/>
          <p:nvPr>
            <p:ph idx="8" type="body"/>
          </p:nvPr>
        </p:nvSpPr>
        <p:spPr>
          <a:xfrm>
            <a:off x="3014086" y="4082825"/>
            <a:ext cx="412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52" name="Google Shape;1152;p120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●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○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Lato"/>
              <a:buChar char="■"/>
              <a:defRPr b="1" sz="8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ul - brødtekst og diagram">
  <p:cSld name="CUSTOM_2_2_1_1_1">
    <p:bg>
      <p:bgPr>
        <a:solidFill>
          <a:schemeClr val="accent5"/>
        </a:solidFill>
      </p:bgPr>
    </p:bg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21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55" name="Google Shape;1155;p121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56" name="Google Shape;1156;p121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7" name="Google Shape;1157;p121"/>
          <p:cNvSpPr txBox="1"/>
          <p:nvPr>
            <p:ph idx="2" type="body"/>
          </p:nvPr>
        </p:nvSpPr>
        <p:spPr>
          <a:xfrm>
            <a:off x="221350" y="4778696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58" name="Google Shape;1158;p121"/>
          <p:cNvSpPr txBox="1"/>
          <p:nvPr>
            <p:ph idx="3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59" name="Google Shape;1159;p121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21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21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62" name="Google Shape;1162;p121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63" name="Google Shape;1163;p121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64" name="Google Shape;1164;p121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65" name="Google Shape;1165;p121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21"/>
          <p:cNvSpPr txBox="1"/>
          <p:nvPr>
            <p:ph idx="8" type="body"/>
          </p:nvPr>
        </p:nvSpPr>
        <p:spPr>
          <a:xfrm>
            <a:off x="3014086" y="4082825"/>
            <a:ext cx="412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67" name="Google Shape;1167;p121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ange - brødtekst og diagram">
  <p:cSld name="CUSTOM_2_2_1_1_1_1">
    <p:bg>
      <p:bgPr>
        <a:solidFill>
          <a:schemeClr val="accent4"/>
        </a:solidFill>
      </p:bgPr>
    </p:bg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22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70" name="Google Shape;1170;p122"/>
          <p:cNvSpPr txBox="1"/>
          <p:nvPr>
            <p:ph idx="1" type="body"/>
          </p:nvPr>
        </p:nvSpPr>
        <p:spPr>
          <a:xfrm>
            <a:off x="311706" y="1074369"/>
            <a:ext cx="24033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71" name="Google Shape;1171;p122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2" name="Google Shape;1172;p122"/>
          <p:cNvSpPr txBox="1"/>
          <p:nvPr>
            <p:ph idx="2" type="body"/>
          </p:nvPr>
        </p:nvSpPr>
        <p:spPr>
          <a:xfrm>
            <a:off x="221350" y="4778696"/>
            <a:ext cx="41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73" name="Google Shape;1173;p122"/>
          <p:cNvSpPr txBox="1"/>
          <p:nvPr>
            <p:ph idx="3" type="body"/>
          </p:nvPr>
        </p:nvSpPr>
        <p:spPr>
          <a:xfrm>
            <a:off x="572198" y="4785450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74" name="Google Shape;1174;p122"/>
          <p:cNvSpPr/>
          <p:nvPr/>
        </p:nvSpPr>
        <p:spPr>
          <a:xfrm>
            <a:off x="2883777" y="445022"/>
            <a:ext cx="4251300" cy="3964500"/>
          </a:xfrm>
          <a:prstGeom prst="rect">
            <a:avLst/>
          </a:prstGeom>
          <a:solidFill>
            <a:srgbClr val="F1F7F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22"/>
          <p:cNvSpPr/>
          <p:nvPr/>
        </p:nvSpPr>
        <p:spPr>
          <a:xfrm>
            <a:off x="7134962" y="445039"/>
            <a:ext cx="1705500" cy="396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122"/>
          <p:cNvSpPr txBox="1"/>
          <p:nvPr>
            <p:ph idx="4" type="title"/>
          </p:nvPr>
        </p:nvSpPr>
        <p:spPr>
          <a:xfrm>
            <a:off x="7183261" y="445022"/>
            <a:ext cx="14442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vo"/>
              <a:buNone/>
              <a:defRPr sz="4800">
                <a:solidFill>
                  <a:schemeClr val="l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77" name="Google Shape;1177;p122"/>
          <p:cNvSpPr txBox="1"/>
          <p:nvPr>
            <p:ph idx="5" type="title"/>
          </p:nvPr>
        </p:nvSpPr>
        <p:spPr>
          <a:xfrm>
            <a:off x="7183261" y="3522141"/>
            <a:ext cx="1627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vo"/>
              <a:buNone/>
              <a:defRPr sz="48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178" name="Google Shape;1178;p122"/>
          <p:cNvSpPr txBox="1"/>
          <p:nvPr>
            <p:ph idx="6" type="title"/>
          </p:nvPr>
        </p:nvSpPr>
        <p:spPr>
          <a:xfrm>
            <a:off x="7213130" y="4082823"/>
            <a:ext cx="1627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79" name="Google Shape;1179;p122"/>
          <p:cNvSpPr txBox="1"/>
          <p:nvPr>
            <p:ph idx="7" type="title"/>
          </p:nvPr>
        </p:nvSpPr>
        <p:spPr>
          <a:xfrm>
            <a:off x="7183261" y="1001571"/>
            <a:ext cx="1444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80" name="Google Shape;1180;p122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22"/>
          <p:cNvSpPr txBox="1"/>
          <p:nvPr>
            <p:ph idx="8" type="body"/>
          </p:nvPr>
        </p:nvSpPr>
        <p:spPr>
          <a:xfrm>
            <a:off x="3014086" y="4082825"/>
            <a:ext cx="412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●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○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■"/>
              <a:defRPr i="1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82" name="Google Shape;1182;p122"/>
          <p:cNvSpPr txBox="1"/>
          <p:nvPr>
            <p:ph idx="9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ørk grøn - 3 rækker med ikoner">
  <p:cSld name="CUSTOM_2_1_1_1_1_1">
    <p:bg>
      <p:bgPr>
        <a:solidFill>
          <a:schemeClr val="dk1"/>
        </a:solidFill>
      </p:bgPr>
    </p:bg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23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vo"/>
              <a:buNone/>
              <a:defRPr sz="3200">
                <a:solidFill>
                  <a:schemeClr val="accent1"/>
                </a:solidFill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85" name="Google Shape;1185;p123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●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○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Char char="■"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86" name="Google Shape;1186;p123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87" name="Google Shape;1187;p123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88" name="Google Shape;1188;p123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2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0" name="Google Shape;1190;p123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91" name="Google Shape;1191;p123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92" name="Google Shape;1192;p123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●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○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ato"/>
              <a:buChar char="■"/>
              <a:defRPr b="1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93" name="Google Shape;1193;p123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94" name="Google Shape;1194;p123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5" name="Google Shape;1195;p123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6" name="Google Shape;1196;p123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7" name="Google Shape;1197;p123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98" name="Google Shape;1198;p123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●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○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F7F1"/>
              </a:buClr>
              <a:buSzPts val="1000"/>
              <a:buFont typeface="Lato"/>
              <a:buChar char="■"/>
              <a:defRPr sz="1000">
                <a:solidFill>
                  <a:srgbClr val="F1F7F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øn - 3 rækker med ikoner">
  <p:cSld name="CUSTOM_2_1_1_1_1_1_1">
    <p:bg>
      <p:bgPr>
        <a:solidFill>
          <a:schemeClr val="accent1"/>
        </a:solidFill>
      </p:bgPr>
    </p:bg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24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01" name="Google Shape;1201;p124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2" name="Google Shape;1202;p124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3" name="Google Shape;1203;p124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4" name="Google Shape;1204;p124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124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6" name="Google Shape;1206;p124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7" name="Google Shape;1207;p124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8" name="Google Shape;1208;p124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9" name="Google Shape;1209;p124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10" name="Google Shape;1210;p124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24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2" name="Google Shape;1212;p124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3" name="Google Shape;1213;p124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14" name="Google Shape;1214;p124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ys grøn - 3 rækker med ikoner">
  <p:cSld name="CUSTOM_2_1_1_1_1_1_1_2">
    <p:bg>
      <p:bgPr>
        <a:solidFill>
          <a:schemeClr val="lt2"/>
        </a:solidFill>
      </p:bgPr>
    </p:bg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25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17" name="Google Shape;1217;p125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18" name="Google Shape;1218;p125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19" name="Google Shape;1219;p125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20" name="Google Shape;1220;p125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2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2" name="Google Shape;1222;p125"/>
          <p:cNvSpPr txBox="1"/>
          <p:nvPr>
            <p:ph idx="4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23" name="Google Shape;1223;p125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24" name="Google Shape;1224;p125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25" name="Google Shape;1225;p125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26" name="Google Shape;1226;p125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7" name="Google Shape;1227;p125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8" name="Google Shape;1228;p125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125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30" name="Google Shape;1230;p125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d - 3 rækker med ikoner">
  <p:cSld name="CUSTOM_2_1_1_1_1_1_1_2_1">
    <p:bg>
      <p:bgPr>
        <a:solidFill>
          <a:schemeClr val="lt1"/>
        </a:solidFill>
      </p:bgPr>
    </p:bg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26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33" name="Google Shape;1233;p126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34" name="Google Shape;1234;p126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35" name="Google Shape;1235;p126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36" name="Google Shape;1236;p126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2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8" name="Google Shape;1238;p126"/>
          <p:cNvSpPr txBox="1"/>
          <p:nvPr>
            <p:ph idx="4" type="body"/>
          </p:nvPr>
        </p:nvSpPr>
        <p:spPr>
          <a:xfrm>
            <a:off x="221350" y="4784102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39" name="Google Shape;1239;p126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0" name="Google Shape;1240;p126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1" name="Google Shape;1241;p126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2" name="Google Shape;1242;p126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3" name="Google Shape;1243;p126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4" name="Google Shape;1244;p126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5" name="Google Shape;1245;p126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6" name="Google Shape;1246;p126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lla - 3 rækker med ikoner">
  <p:cSld name="CUSTOM_2_1_1_1_1_1_1_1">
    <p:bg>
      <p:bgPr>
        <a:solidFill>
          <a:schemeClr val="accent2"/>
        </a:solidFill>
      </p:bgPr>
    </p:bg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7"/>
          <p:cNvSpPr txBox="1"/>
          <p:nvPr>
            <p:ph type="title"/>
          </p:nvPr>
        </p:nvSpPr>
        <p:spPr>
          <a:xfrm>
            <a:off x="311706" y="373271"/>
            <a:ext cx="8529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  <a:defRPr sz="3200">
                <a:latin typeface="Ovo"/>
                <a:ea typeface="Ovo"/>
                <a:cs typeface="Ovo"/>
                <a:sym typeface="O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49" name="Google Shape;1249;p127"/>
          <p:cNvSpPr txBox="1"/>
          <p:nvPr>
            <p:ph idx="1" type="body"/>
          </p:nvPr>
        </p:nvSpPr>
        <p:spPr>
          <a:xfrm>
            <a:off x="311706" y="933178"/>
            <a:ext cx="8349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0" name="Google Shape;1250;p127"/>
          <p:cNvSpPr txBox="1"/>
          <p:nvPr>
            <p:ph idx="2" type="body"/>
          </p:nvPr>
        </p:nvSpPr>
        <p:spPr>
          <a:xfrm>
            <a:off x="221352" y="4778710"/>
            <a:ext cx="4119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1" name="Google Shape;1251;p127"/>
          <p:cNvSpPr txBox="1"/>
          <p:nvPr>
            <p:ph idx="3" type="body"/>
          </p:nvPr>
        </p:nvSpPr>
        <p:spPr>
          <a:xfrm>
            <a:off x="572206" y="4785462"/>
            <a:ext cx="1213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2" name="Google Shape;1252;p127"/>
          <p:cNvSpPr/>
          <p:nvPr/>
        </p:nvSpPr>
        <p:spPr>
          <a:xfrm>
            <a:off x="311706" y="4742174"/>
            <a:ext cx="8463900" cy="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2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4" name="Google Shape;1254;p127"/>
          <p:cNvSpPr txBox="1"/>
          <p:nvPr>
            <p:ph idx="4" type="body"/>
          </p:nvPr>
        </p:nvSpPr>
        <p:spPr>
          <a:xfrm>
            <a:off x="221350" y="4784103"/>
            <a:ext cx="411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5" name="Google Shape;1255;p127"/>
          <p:cNvSpPr txBox="1"/>
          <p:nvPr>
            <p:ph idx="5" type="body"/>
          </p:nvPr>
        </p:nvSpPr>
        <p:spPr>
          <a:xfrm>
            <a:off x="572198" y="4785450"/>
            <a:ext cx="160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6" name="Google Shape;1256;p127"/>
          <p:cNvSpPr txBox="1"/>
          <p:nvPr>
            <p:ph idx="6" type="body"/>
          </p:nvPr>
        </p:nvSpPr>
        <p:spPr>
          <a:xfrm>
            <a:off x="2176767" y="4785462"/>
            <a:ext cx="1705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■"/>
              <a:defRPr b="1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7" name="Google Shape;1257;p127"/>
          <p:cNvSpPr txBox="1"/>
          <p:nvPr>
            <p:ph idx="7" type="body"/>
          </p:nvPr>
        </p:nvSpPr>
        <p:spPr>
          <a:xfrm>
            <a:off x="1313175" y="1648425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58" name="Google Shape;1258;p127"/>
          <p:cNvSpPr/>
          <p:nvPr>
            <p:ph idx="8" type="pic"/>
          </p:nvPr>
        </p:nvSpPr>
        <p:spPr>
          <a:xfrm>
            <a:off x="374650" y="1680431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9" name="Google Shape;1259;p127"/>
          <p:cNvSpPr/>
          <p:nvPr>
            <p:ph idx="9" type="pic"/>
          </p:nvPr>
        </p:nvSpPr>
        <p:spPr>
          <a:xfrm>
            <a:off x="374650" y="2626570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0" name="Google Shape;1260;p127"/>
          <p:cNvSpPr/>
          <p:nvPr>
            <p:ph idx="13" type="pic"/>
          </p:nvPr>
        </p:nvSpPr>
        <p:spPr>
          <a:xfrm>
            <a:off x="374650" y="3572708"/>
            <a:ext cx="722400" cy="72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1" name="Google Shape;1261;p127"/>
          <p:cNvSpPr txBox="1"/>
          <p:nvPr>
            <p:ph idx="14" type="body"/>
          </p:nvPr>
        </p:nvSpPr>
        <p:spPr>
          <a:xfrm>
            <a:off x="1313175" y="2610566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62" name="Google Shape;1262;p127"/>
          <p:cNvSpPr txBox="1"/>
          <p:nvPr>
            <p:ph idx="15" type="body"/>
          </p:nvPr>
        </p:nvSpPr>
        <p:spPr>
          <a:xfrm>
            <a:off x="1313175" y="3572724"/>
            <a:ext cx="73479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●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○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Char char="■"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190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194" Type="http://schemas.openxmlformats.org/officeDocument/2006/relationships/slideLayout" Target="../slideLayouts/slideLayout194.xml"/><Relationship Id="rId43" Type="http://schemas.openxmlformats.org/officeDocument/2006/relationships/slideLayout" Target="../slideLayouts/slideLayout43.xml"/><Relationship Id="rId193" Type="http://schemas.openxmlformats.org/officeDocument/2006/relationships/slideLayout" Target="../slideLayouts/slideLayout193.xml"/><Relationship Id="rId46" Type="http://schemas.openxmlformats.org/officeDocument/2006/relationships/slideLayout" Target="../slideLayouts/slideLayout46.xml"/><Relationship Id="rId192" Type="http://schemas.openxmlformats.org/officeDocument/2006/relationships/slideLayout" Target="../slideLayouts/slideLayout192.xml"/><Relationship Id="rId45" Type="http://schemas.openxmlformats.org/officeDocument/2006/relationships/slideLayout" Target="../slideLayouts/slideLayout45.xml"/><Relationship Id="rId191" Type="http://schemas.openxmlformats.org/officeDocument/2006/relationships/slideLayout" Target="../slideLayouts/slideLayout191.xml"/><Relationship Id="rId48" Type="http://schemas.openxmlformats.org/officeDocument/2006/relationships/slideLayout" Target="../slideLayouts/slideLayout48.xml"/><Relationship Id="rId187" Type="http://schemas.openxmlformats.org/officeDocument/2006/relationships/slideLayout" Target="../slideLayouts/slideLayout187.xml"/><Relationship Id="rId47" Type="http://schemas.openxmlformats.org/officeDocument/2006/relationships/slideLayout" Target="../slideLayouts/slideLayout47.xml"/><Relationship Id="rId186" Type="http://schemas.openxmlformats.org/officeDocument/2006/relationships/slideLayout" Target="../slideLayouts/slideLayout186.xml"/><Relationship Id="rId185" Type="http://schemas.openxmlformats.org/officeDocument/2006/relationships/slideLayout" Target="../slideLayouts/slideLayout185.xml"/><Relationship Id="rId49" Type="http://schemas.openxmlformats.org/officeDocument/2006/relationships/slideLayout" Target="../slideLayouts/slideLayout49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188" Type="http://schemas.openxmlformats.org/officeDocument/2006/relationships/slideLayout" Target="../slideLayouts/slideLayout18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183" Type="http://schemas.openxmlformats.org/officeDocument/2006/relationships/slideLayout" Target="../slideLayouts/slideLayout183.xml"/><Relationship Id="rId32" Type="http://schemas.openxmlformats.org/officeDocument/2006/relationships/slideLayout" Target="../slideLayouts/slideLayout32.xml"/><Relationship Id="rId182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35.xml"/><Relationship Id="rId181" Type="http://schemas.openxmlformats.org/officeDocument/2006/relationships/slideLayout" Target="../slideLayouts/slideLayout181.xml"/><Relationship Id="rId34" Type="http://schemas.openxmlformats.org/officeDocument/2006/relationships/slideLayout" Target="../slideLayouts/slideLayout34.xml"/><Relationship Id="rId180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37.xml"/><Relationship Id="rId176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36.xml"/><Relationship Id="rId175" Type="http://schemas.openxmlformats.org/officeDocument/2006/relationships/slideLayout" Target="../slideLayouts/slideLayout175.xml"/><Relationship Id="rId39" Type="http://schemas.openxmlformats.org/officeDocument/2006/relationships/slideLayout" Target="../slideLayouts/slideLayout39.xml"/><Relationship Id="rId174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38.xml"/><Relationship Id="rId173" Type="http://schemas.openxmlformats.org/officeDocument/2006/relationships/slideLayout" Target="../slideLayouts/slideLayout173.xml"/><Relationship Id="rId179" Type="http://schemas.openxmlformats.org/officeDocument/2006/relationships/slideLayout" Target="../slideLayouts/slideLayout179.xml"/><Relationship Id="rId178" Type="http://schemas.openxmlformats.org/officeDocument/2006/relationships/slideLayout" Target="../slideLayouts/slideLayout178.xml"/><Relationship Id="rId177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98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14.xml"/><Relationship Id="rId197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17.xml"/><Relationship Id="rId196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16.xml"/><Relationship Id="rId195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99" Type="http://schemas.openxmlformats.org/officeDocument/2006/relationships/slideLayout" Target="../slideLayouts/slideLayout199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8.xml"/><Relationship Id="rId150" Type="http://schemas.openxmlformats.org/officeDocument/2006/relationships/slideLayout" Target="../slideLayouts/slideLayout150.xml"/><Relationship Id="rId87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14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4.xml"/><Relationship Id="rId14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9.xml"/><Relationship Id="rId143" Type="http://schemas.openxmlformats.org/officeDocument/2006/relationships/slideLayout" Target="../slideLayouts/slideLayout143.xml"/><Relationship Id="rId142" Type="http://schemas.openxmlformats.org/officeDocument/2006/relationships/slideLayout" Target="../slideLayouts/slideLayout142.xml"/><Relationship Id="rId141" Type="http://schemas.openxmlformats.org/officeDocument/2006/relationships/slideLayout" Target="../slideLayouts/slideLayout141.xml"/><Relationship Id="rId140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5.xml"/><Relationship Id="rId147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6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145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8.xml"/><Relationship Id="rId144" Type="http://schemas.openxmlformats.org/officeDocument/2006/relationships/slideLayout" Target="../slideLayouts/slideLayout14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139" Type="http://schemas.openxmlformats.org/officeDocument/2006/relationships/slideLayout" Target="../slideLayouts/slideLayout139.xml"/><Relationship Id="rId138" Type="http://schemas.openxmlformats.org/officeDocument/2006/relationships/slideLayout" Target="../slideLayouts/slideLayout138.xml"/><Relationship Id="rId137" Type="http://schemas.openxmlformats.org/officeDocument/2006/relationships/slideLayout" Target="../slideLayouts/slideLayout137.xml"/><Relationship Id="rId132" Type="http://schemas.openxmlformats.org/officeDocument/2006/relationships/slideLayout" Target="../slideLayouts/slideLayout132.xml"/><Relationship Id="rId131" Type="http://schemas.openxmlformats.org/officeDocument/2006/relationships/slideLayout" Target="../slideLayouts/slideLayout131.xml"/><Relationship Id="rId130" Type="http://schemas.openxmlformats.org/officeDocument/2006/relationships/slideLayout" Target="../slideLayouts/slideLayout130.xml"/><Relationship Id="rId136" Type="http://schemas.openxmlformats.org/officeDocument/2006/relationships/slideLayout" Target="../slideLayouts/slideLayout136.xml"/><Relationship Id="rId135" Type="http://schemas.openxmlformats.org/officeDocument/2006/relationships/slideLayout" Target="../slideLayouts/slideLayout135.xml"/><Relationship Id="rId134" Type="http://schemas.openxmlformats.org/officeDocument/2006/relationships/slideLayout" Target="../slideLayouts/slideLayout134.xml"/><Relationship Id="rId133" Type="http://schemas.openxmlformats.org/officeDocument/2006/relationships/slideLayout" Target="../slideLayouts/slideLayout13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6.xml"/><Relationship Id="rId172" Type="http://schemas.openxmlformats.org/officeDocument/2006/relationships/slideLayout" Target="../slideLayouts/slideLayout172.xml"/><Relationship Id="rId65" Type="http://schemas.openxmlformats.org/officeDocument/2006/relationships/slideLayout" Target="../slideLayouts/slideLayout65.xml"/><Relationship Id="rId171" Type="http://schemas.openxmlformats.org/officeDocument/2006/relationships/slideLayout" Target="../slideLayouts/slideLayout171.xml"/><Relationship Id="rId68" Type="http://schemas.openxmlformats.org/officeDocument/2006/relationships/slideLayout" Target="../slideLayouts/slideLayout68.xml"/><Relationship Id="rId170" Type="http://schemas.openxmlformats.org/officeDocument/2006/relationships/slideLayout" Target="../slideLayouts/slideLayout170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165" Type="http://schemas.openxmlformats.org/officeDocument/2006/relationships/slideLayout" Target="../slideLayouts/slideLayout165.xml"/><Relationship Id="rId69" Type="http://schemas.openxmlformats.org/officeDocument/2006/relationships/slideLayout" Target="../slideLayouts/slideLayout69.xml"/><Relationship Id="rId164" Type="http://schemas.openxmlformats.org/officeDocument/2006/relationships/slideLayout" Target="../slideLayouts/slideLayout164.xml"/><Relationship Id="rId163" Type="http://schemas.openxmlformats.org/officeDocument/2006/relationships/slideLayout" Target="../slideLayouts/slideLayout163.xml"/><Relationship Id="rId162" Type="http://schemas.openxmlformats.org/officeDocument/2006/relationships/slideLayout" Target="../slideLayouts/slideLayout162.xml"/><Relationship Id="rId169" Type="http://schemas.openxmlformats.org/officeDocument/2006/relationships/slideLayout" Target="../slideLayouts/slideLayout169.xml"/><Relationship Id="rId168" Type="http://schemas.openxmlformats.org/officeDocument/2006/relationships/slideLayout" Target="../slideLayouts/slideLayout168.xml"/><Relationship Id="rId167" Type="http://schemas.openxmlformats.org/officeDocument/2006/relationships/slideLayout" Target="../slideLayouts/slideLayout167.xml"/><Relationship Id="rId166" Type="http://schemas.openxmlformats.org/officeDocument/2006/relationships/slideLayout" Target="../slideLayouts/slideLayout166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5.xml"/><Relationship Id="rId161" Type="http://schemas.openxmlformats.org/officeDocument/2006/relationships/slideLayout" Target="../slideLayouts/slideLayout161.xml"/><Relationship Id="rId54" Type="http://schemas.openxmlformats.org/officeDocument/2006/relationships/slideLayout" Target="../slideLayouts/slideLayout54.xml"/><Relationship Id="rId160" Type="http://schemas.openxmlformats.org/officeDocument/2006/relationships/slideLayout" Target="../slideLayouts/slideLayout160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159" Type="http://schemas.openxmlformats.org/officeDocument/2006/relationships/slideLayout" Target="../slideLayouts/slideLayout159.xml"/><Relationship Id="rId59" Type="http://schemas.openxmlformats.org/officeDocument/2006/relationships/slideLayout" Target="../slideLayouts/slideLayout59.xml"/><Relationship Id="rId154" Type="http://schemas.openxmlformats.org/officeDocument/2006/relationships/slideLayout" Target="../slideLayouts/slideLayout154.xml"/><Relationship Id="rId58" Type="http://schemas.openxmlformats.org/officeDocument/2006/relationships/slideLayout" Target="../slideLayouts/slideLayout58.xml"/><Relationship Id="rId153" Type="http://schemas.openxmlformats.org/officeDocument/2006/relationships/slideLayout" Target="../slideLayouts/slideLayout153.xml"/><Relationship Id="rId152" Type="http://schemas.openxmlformats.org/officeDocument/2006/relationships/slideLayout" Target="../slideLayouts/slideLayout152.xml"/><Relationship Id="rId151" Type="http://schemas.openxmlformats.org/officeDocument/2006/relationships/slideLayout" Target="../slideLayouts/slideLayout151.xml"/><Relationship Id="rId158" Type="http://schemas.openxmlformats.org/officeDocument/2006/relationships/slideLayout" Target="../slideLayouts/slideLayout158.xml"/><Relationship Id="rId157" Type="http://schemas.openxmlformats.org/officeDocument/2006/relationships/slideLayout" Target="../slideLayouts/slideLayout157.xml"/><Relationship Id="rId156" Type="http://schemas.openxmlformats.org/officeDocument/2006/relationships/slideLayout" Target="../slideLayouts/slideLayout156.xml"/><Relationship Id="rId155" Type="http://schemas.openxmlformats.org/officeDocument/2006/relationships/slideLayout" Target="../slideLayouts/slideLayout155.xml"/><Relationship Id="rId10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06.xml"/><Relationship Id="rId105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04.xml"/><Relationship Id="rId109" Type="http://schemas.openxmlformats.org/officeDocument/2006/relationships/slideLayout" Target="../slideLayouts/slideLayout109.xml"/><Relationship Id="rId108" Type="http://schemas.openxmlformats.org/officeDocument/2006/relationships/slideLayout" Target="../slideLayouts/slideLayout108.xml"/><Relationship Id="rId103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02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211" Type="http://schemas.openxmlformats.org/officeDocument/2006/relationships/theme" Target="../theme/theme1.xml"/><Relationship Id="rId210" Type="http://schemas.openxmlformats.org/officeDocument/2006/relationships/slideLayout" Target="../slideLayouts/slideLayout210.xml"/><Relationship Id="rId129" Type="http://schemas.openxmlformats.org/officeDocument/2006/relationships/slideLayout" Target="../slideLayouts/slideLayout129.xml"/><Relationship Id="rId128" Type="http://schemas.openxmlformats.org/officeDocument/2006/relationships/slideLayout" Target="../slideLayouts/slideLayout128.xml"/><Relationship Id="rId127" Type="http://schemas.openxmlformats.org/officeDocument/2006/relationships/slideLayout" Target="../slideLayouts/slideLayout127.xml"/><Relationship Id="rId126" Type="http://schemas.openxmlformats.org/officeDocument/2006/relationships/slideLayout" Target="../slideLayouts/slideLayout126.xml"/><Relationship Id="rId121" Type="http://schemas.openxmlformats.org/officeDocument/2006/relationships/slideLayout" Target="../slideLayouts/slideLayout121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24" Type="http://schemas.openxmlformats.org/officeDocument/2006/relationships/slideLayout" Target="../slideLayouts/slideLayout124.xml"/><Relationship Id="rId123" Type="http://schemas.openxmlformats.org/officeDocument/2006/relationships/slideLayout" Target="../slideLayouts/slideLayout123.xml"/><Relationship Id="rId122" Type="http://schemas.openxmlformats.org/officeDocument/2006/relationships/slideLayout" Target="../slideLayouts/slideLayout122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99" Type="http://schemas.openxmlformats.org/officeDocument/2006/relationships/slideLayout" Target="../slideLayouts/slideLayout99.xml"/><Relationship Id="rId98" Type="http://schemas.openxmlformats.org/officeDocument/2006/relationships/slideLayout" Target="../slideLayouts/slideLayout98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118" Type="http://schemas.openxmlformats.org/officeDocument/2006/relationships/slideLayout" Target="../slideLayouts/slideLayout118.xml"/><Relationship Id="rId117" Type="http://schemas.openxmlformats.org/officeDocument/2006/relationships/slideLayout" Target="../slideLayouts/slideLayout117.xml"/><Relationship Id="rId116" Type="http://schemas.openxmlformats.org/officeDocument/2006/relationships/slideLayout" Target="../slideLayouts/slideLayout116.xml"/><Relationship Id="rId115" Type="http://schemas.openxmlformats.org/officeDocument/2006/relationships/slideLayout" Target="../slideLayouts/slideLayout115.xml"/><Relationship Id="rId119" Type="http://schemas.openxmlformats.org/officeDocument/2006/relationships/slideLayout" Target="../slideLayouts/slideLayout119.xml"/><Relationship Id="rId110" Type="http://schemas.openxmlformats.org/officeDocument/2006/relationships/slideLayout" Target="../slideLayouts/slideLayout110.xml"/><Relationship Id="rId114" Type="http://schemas.openxmlformats.org/officeDocument/2006/relationships/slideLayout" Target="../slideLayouts/slideLayout114.xml"/><Relationship Id="rId113" Type="http://schemas.openxmlformats.org/officeDocument/2006/relationships/slideLayout" Target="../slideLayouts/slideLayout113.xml"/><Relationship Id="rId112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11.xml"/><Relationship Id="rId206" Type="http://schemas.openxmlformats.org/officeDocument/2006/relationships/slideLayout" Target="../slideLayouts/slideLayout206.xml"/><Relationship Id="rId205" Type="http://schemas.openxmlformats.org/officeDocument/2006/relationships/slideLayout" Target="../slideLayouts/slideLayout205.xml"/><Relationship Id="rId204" Type="http://schemas.openxmlformats.org/officeDocument/2006/relationships/slideLayout" Target="../slideLayouts/slideLayout204.xml"/><Relationship Id="rId203" Type="http://schemas.openxmlformats.org/officeDocument/2006/relationships/slideLayout" Target="../slideLayouts/slideLayout203.xml"/><Relationship Id="rId209" Type="http://schemas.openxmlformats.org/officeDocument/2006/relationships/slideLayout" Target="../slideLayouts/slideLayout209.xml"/><Relationship Id="rId208" Type="http://schemas.openxmlformats.org/officeDocument/2006/relationships/slideLayout" Target="../slideLayouts/slideLayout208.xml"/><Relationship Id="rId207" Type="http://schemas.openxmlformats.org/officeDocument/2006/relationships/slideLayout" Target="../slideLayouts/slideLayout207.xml"/><Relationship Id="rId202" Type="http://schemas.openxmlformats.org/officeDocument/2006/relationships/slideLayout" Target="../slideLayouts/slideLayout202.xml"/><Relationship Id="rId201" Type="http://schemas.openxmlformats.org/officeDocument/2006/relationships/slideLayout" Target="../slideLayouts/slideLayout201.xml"/><Relationship Id="rId200" Type="http://schemas.openxmlformats.org/officeDocument/2006/relationships/slideLayout" Target="../slideLayouts/slideLayout2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  <p:sldLayoutId id="2147483856" r:id="rId208"/>
    <p:sldLayoutId id="2147483857" r:id="rId209"/>
    <p:sldLayoutId id="2147483858" r:id="rId2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image" Target="../media/image38.png"/><Relationship Id="rId8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5.png"/><Relationship Id="rId5" Type="http://schemas.openxmlformats.org/officeDocument/2006/relationships/hyperlink" Target="https://www.greentechcenter.dk/nyheder/arrangementer/gron-ivaerksaetter-med-voksevaerk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hyperlink" Target="https://tagtomat.dk/growliketomorrow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danskindustri.dk/vi-radgiver-dig/forretningsudvikling/gronne-forretningspotentialer/cirkular-okonomi/cases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tagtomat.dk/growliketomorrow/" TargetMode="External"/><Relationship Id="rId5" Type="http://schemas.openxmlformats.org/officeDocument/2006/relationships/hyperlink" Target="https://www.youtube.com/@danmarkstekniskemuseum/videos" TargetMode="External"/><Relationship Id="rId6" Type="http://schemas.openxmlformats.org/officeDocument/2006/relationships/hyperlink" Target="https://www.youtube.com/@danmarkstekniskemuseum/videos" TargetMode="External"/><Relationship Id="rId7" Type="http://schemas.openxmlformats.org/officeDocument/2006/relationships/hyperlink" Target="https://www.youtube.com/@danmarkstekniskemuseum/videos" TargetMode="External"/><Relationship Id="rId8" Type="http://schemas.openxmlformats.org/officeDocument/2006/relationships/hyperlink" Target="https://www.youtube.com/@danmarkstekniskemuseum/videos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2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3" name="Google Shape;247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247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67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5" name="Google Shape;2475;p1"/>
          <p:cNvSpPr txBox="1"/>
          <p:nvPr>
            <p:ph type="ctrTitle"/>
          </p:nvPr>
        </p:nvSpPr>
        <p:spPr>
          <a:xfrm>
            <a:off x="370925" y="432225"/>
            <a:ext cx="4110300" cy="21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Iværksættercases &amp; inspiration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76" name="Google Shape;2476;p1"/>
          <p:cNvSpPr txBox="1"/>
          <p:nvPr/>
        </p:nvSpPr>
        <p:spPr>
          <a:xfrm>
            <a:off x="370942" y="1631646"/>
            <a:ext cx="3757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Handlerum og bæredygtig omstilling – større indsigt i grønt iværksætteri på Aurehøj, Ordrup og Virum gymnasium. </a:t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Projektet har opnået støtte fra puljen “Grøn Iværksætterpulje til ungdomsuddannelser 2022” af Børne- og Undervisningsministeriet.</a:t>
            </a:r>
            <a:endParaRPr b="0" i="1" sz="10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Behave Green's logo.&#10;" id="2477" name="Google Shape;2477;p1"/>
          <p:cNvPicPr preferRelativeResize="0"/>
          <p:nvPr/>
        </p:nvPicPr>
        <p:blipFill rotWithShape="1">
          <a:blip r:embed="rId5">
            <a:alphaModFix/>
          </a:blip>
          <a:srcRect b="0" l="435" r="426" t="0"/>
          <a:stretch/>
        </p:blipFill>
        <p:spPr>
          <a:xfrm>
            <a:off x="374904" y="4398264"/>
            <a:ext cx="1097280" cy="384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ørne- og undervisningsministeriets logo." id="2478" name="Google Shape;247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0299" y="4252224"/>
            <a:ext cx="1378775" cy="6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9" name="Google Shape;2479;p1"/>
          <p:cNvSpPr txBox="1"/>
          <p:nvPr/>
        </p:nvSpPr>
        <p:spPr>
          <a:xfrm>
            <a:off x="-58366" y="4923970"/>
            <a:ext cx="35175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Billede: https://detailwatch.dk/nyheder/dagligvarer/article16361131.ece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B0D7"/>
        </a:solidFill>
      </p:bgPr>
    </p:bg>
    <p:spTree>
      <p:nvGrpSpPr>
        <p:cNvPr id="2576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p10"/>
          <p:cNvSpPr txBox="1"/>
          <p:nvPr>
            <p:ph type="title"/>
          </p:nvPr>
        </p:nvSpPr>
        <p:spPr>
          <a:xfrm>
            <a:off x="311706" y="373271"/>
            <a:ext cx="84639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Temaer </a:t>
            </a:r>
            <a:endParaRPr/>
          </a:p>
        </p:txBody>
      </p:sp>
      <p:pic>
        <p:nvPicPr>
          <p:cNvPr descr="Illustration af elektronik." id="2578" name="Google Shape;257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0238" y="1399550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9" name="Google Shape;2579;p10"/>
          <p:cNvSpPr txBox="1"/>
          <p:nvPr/>
        </p:nvSpPr>
        <p:spPr>
          <a:xfrm>
            <a:off x="1654788" y="2217125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Elektronik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llustration af byggeri." id="2580" name="Google Shape;258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1063" y="137157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1" name="Google Shape;2581;p10"/>
          <p:cNvSpPr txBox="1"/>
          <p:nvPr/>
        </p:nvSpPr>
        <p:spPr>
          <a:xfrm>
            <a:off x="3175613" y="2190463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Byggeri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llustration af energi." id="2582" name="Google Shape;258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1888" y="137157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3" name="Google Shape;2583;p10"/>
          <p:cNvSpPr txBox="1"/>
          <p:nvPr/>
        </p:nvSpPr>
        <p:spPr>
          <a:xfrm>
            <a:off x="4696438" y="2189150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Energi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llustration af transport." id="2584" name="Google Shape;258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4488" y="1417888"/>
            <a:ext cx="839975" cy="8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5" name="Google Shape;2585;p10"/>
          <p:cNvSpPr txBox="1"/>
          <p:nvPr/>
        </p:nvSpPr>
        <p:spPr>
          <a:xfrm>
            <a:off x="6282725" y="2189150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Transport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llustration af affald." id="2586" name="Google Shape;258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39950" y="2858488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Google Shape;2587;p10"/>
          <p:cNvSpPr txBox="1"/>
          <p:nvPr/>
        </p:nvSpPr>
        <p:spPr>
          <a:xfrm>
            <a:off x="1669650" y="3668600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Affald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llustration af tøj." id="2588" name="Google Shape;2588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80350" y="2858500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9" name="Google Shape;2589;p10"/>
          <p:cNvSpPr txBox="1"/>
          <p:nvPr/>
        </p:nvSpPr>
        <p:spPr>
          <a:xfrm>
            <a:off x="3190463" y="3668600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Tøj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llustration af fødevarer." id="2590" name="Google Shape;2590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79875" y="285102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1" name="Google Shape;2591;p10"/>
          <p:cNvSpPr txBox="1"/>
          <p:nvPr/>
        </p:nvSpPr>
        <p:spPr>
          <a:xfrm>
            <a:off x="4779875" y="3668600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Fødevarer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llustration af øvrige." id="2592" name="Google Shape;2592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10300" y="2904825"/>
            <a:ext cx="839975" cy="8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3" name="Google Shape;2593;p10"/>
          <p:cNvSpPr txBox="1"/>
          <p:nvPr/>
        </p:nvSpPr>
        <p:spPr>
          <a:xfrm>
            <a:off x="6303993" y="3668600"/>
            <a:ext cx="1063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Øvrige</a:t>
            </a:r>
            <a:endParaRPr b="1" i="0" sz="1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4" name="Google Shape;2594;p10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8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p11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Banana CPH</a:t>
            </a:r>
            <a:endParaRPr/>
          </a:p>
        </p:txBody>
      </p:sp>
      <p:pic>
        <p:nvPicPr>
          <p:cNvPr descr="Illustration af fødevarer." id="2600" name="Google Shape;26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8125" y="7067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1" name="Google Shape;2601;p11"/>
          <p:cNvSpPr txBox="1"/>
          <p:nvPr>
            <p:ph idx="4294967295" type="body"/>
          </p:nvPr>
        </p:nvSpPr>
        <p:spPr>
          <a:xfrm>
            <a:off x="311700" y="1146750"/>
            <a:ext cx="3910200" cy="20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Banana CPH er en virksomhed, der bekæmper madspild.</a:t>
            </a:r>
            <a:b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 producerer is, brød og slik, lavet af overmodne og “ikke-salgbare” bananer. (1) </a:t>
            </a:r>
            <a:b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Bananer er en af de mest spildte fødevarer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40% kasseres allerede hos landmændene, alene på baggrund af udseendet.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Ligeledes kasseres bananer under transport og i supermarkederne, grundet udseende og modenhed.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2" name="Google Shape;2602;p11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3" name="Google Shape;2603;p11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https://vimeo.com/704511315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illede fra Banana CPH." id="2604" name="Google Shape;2604;p11"/>
          <p:cNvPicPr preferRelativeResize="0"/>
          <p:nvPr/>
        </p:nvPicPr>
        <p:blipFill rotWithShape="1">
          <a:blip r:embed="rId4">
            <a:alphaModFix/>
          </a:blip>
          <a:srcRect b="0" l="10026" r="40363" t="0"/>
          <a:stretch/>
        </p:blipFill>
        <p:spPr>
          <a:xfrm>
            <a:off x="4572000" y="1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5" name="Google Shape;2605;p11"/>
          <p:cNvSpPr txBox="1"/>
          <p:nvPr/>
        </p:nvSpPr>
        <p:spPr>
          <a:xfrm>
            <a:off x="4571440" y="4848628"/>
            <a:ext cx="4119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Billede: https://www.visitcopenhagen.dk/koebenhavn/planlaeg-din-tur/banana-cph-gdk1124761</a:t>
            </a:r>
            <a:endParaRPr b="0" i="0" sz="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9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p12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Eat Grim	</a:t>
            </a:r>
            <a:endParaRPr/>
          </a:p>
        </p:txBody>
      </p:sp>
      <p:sp>
        <p:nvSpPr>
          <p:cNvPr id="2611" name="Google Shape;2611;p12"/>
          <p:cNvSpPr txBox="1"/>
          <p:nvPr>
            <p:ph idx="1" type="body"/>
          </p:nvPr>
        </p:nvSpPr>
        <p:spPr>
          <a:xfrm>
            <a:off x="312810" y="1100103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Eat Grim er en virksomhed, der bekæmper madspild.</a:t>
            </a:r>
            <a:endParaRPr sz="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</a:pPr>
            <a:r>
              <a:rPr lang="en" sz="800"/>
              <a:t>Formålet er at bruge de grøntsager og frugter, der går til spilde hos landbruget pga. overproduktion og kosmetiske fejl. </a:t>
            </a:r>
            <a:endParaRPr sz="800"/>
          </a:p>
          <a:p>
            <a:pPr indent="-279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○"/>
            </a:pPr>
            <a:r>
              <a:rPr lang="en" sz="800"/>
              <a:t>I alt 40% af de grøntsager og frugter, der bliver produceret, bliver kasseret </a:t>
            </a:r>
            <a:br>
              <a:rPr lang="en" sz="800"/>
            </a:br>
            <a:endParaRPr sz="800"/>
          </a:p>
          <a:p>
            <a:pPr indent="-279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ato"/>
              <a:buChar char="●"/>
            </a:pPr>
            <a:r>
              <a:rPr lang="en" sz="800"/>
              <a:t>De sælger til fødevareproducenter og laver måltidskasser.</a:t>
            </a:r>
            <a:endParaRPr sz="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●"/>
            </a:pPr>
            <a:r>
              <a:rPr lang="en" sz="800"/>
              <a:t>Virksomheden er med til at spare knappe vandressourcer og mindre udledningen af skadelige CO2 emissioner i atmosfæren. Derudover bidrager de til at frigive land tilbage til naturen, da grøntsagerne og frugterne ikke går til spilde og dermed fjerner behovet for at grå det et andet sted.  </a:t>
            </a:r>
            <a:r>
              <a:rPr b="1" lang="en" sz="800"/>
              <a:t>(1)</a:t>
            </a:r>
            <a:endParaRPr b="1" sz="800"/>
          </a:p>
        </p:txBody>
      </p:sp>
      <p:sp>
        <p:nvSpPr>
          <p:cNvPr id="2612" name="Google Shape;2612;p12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3" name="Google Shape;2613;p12"/>
          <p:cNvSpPr txBox="1"/>
          <p:nvPr/>
        </p:nvSpPr>
        <p:spPr>
          <a:xfrm>
            <a:off x="-78311" y="4941457"/>
            <a:ext cx="4572000" cy="404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https://eatgrim.com/om-os/?_gl=1*1rhb6hh*_up*MQ..*_ga*NjU4NjA5MDY2LjE2OTg2Njc0Mjk.*_ga_NJ0ZCPR24R*MTY5ODY2NzQyNy4xLjEuMTY5ODY2NzQyNy4wLjAuMA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2: https://www.youtube.com/watch?v=m-82t8rcLB0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illede af kasse med grøntsager fra Eat Grim." id="2614" name="Google Shape;2614;p12"/>
          <p:cNvPicPr preferRelativeResize="0"/>
          <p:nvPr/>
        </p:nvPicPr>
        <p:blipFill rotWithShape="1">
          <a:blip r:embed="rId3">
            <a:alphaModFix/>
          </a:blip>
          <a:srcRect b="0" l="31299" r="0" t="0"/>
          <a:stretch/>
        </p:blipFill>
        <p:spPr>
          <a:xfrm>
            <a:off x="4592399" y="0"/>
            <a:ext cx="45516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5" name="Google Shape;261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8125" y="7067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6" name="Google Shape;2616;p12"/>
          <p:cNvSpPr txBox="1"/>
          <p:nvPr/>
        </p:nvSpPr>
        <p:spPr>
          <a:xfrm>
            <a:off x="4572000" y="4866531"/>
            <a:ext cx="4119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Billede: https://eatgrim.com/</a:t>
            </a:r>
            <a:endParaRPr b="0" i="0" sz="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0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13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Dryk</a:t>
            </a:r>
            <a:endParaRPr/>
          </a:p>
        </p:txBody>
      </p:sp>
      <p:sp>
        <p:nvSpPr>
          <p:cNvPr id="2622" name="Google Shape;2622;p13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DRYK er et dansk brand, der producerer plantedrik. </a:t>
            </a:r>
            <a:br>
              <a:rPr lang="en" sz="800"/>
            </a:b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Det er udviklet med en vision om at skåne naturen og klimaet, samt at udbrede kendskabet til plantedrikke verden over. </a:t>
            </a:r>
            <a:br>
              <a:rPr lang="en" sz="800"/>
            </a:b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De udvikler 100% plantebaserede produkter af skandinaviske råvarer.</a:t>
            </a:r>
            <a:br>
              <a:rPr lang="en" sz="800"/>
            </a:b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Hvorfor er plantedrikken bedre end animalske drikkevarer? 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1 liter komælk optager 6,8 m2 land, hvor imod 1 liter plantedrik bruger 0,7 m2. 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Der bruges 87% mindre vand 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Der udledes 70% mindre CO2. </a:t>
            </a:r>
            <a:r>
              <a:rPr b="1" lang="en" sz="800"/>
              <a:t>(1) </a:t>
            </a:r>
            <a:endParaRPr b="1"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</p:txBody>
      </p:sp>
      <p:sp>
        <p:nvSpPr>
          <p:cNvPr id="2623" name="Google Shape;2623;p13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4" name="Google Shape;26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8125" y="7067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5" name="Google Shape;2625;p13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https://dryk.dk/klima/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Billede af to plantedrikke fra Dryk." id="2626" name="Google Shape;2626;p13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27" name="Google Shape;2627;p13"/>
          <p:cNvPicPr preferRelativeResize="0"/>
          <p:nvPr/>
        </p:nvPicPr>
        <p:blipFill rotWithShape="1">
          <a:blip r:embed="rId4">
            <a:alphaModFix/>
          </a:blip>
          <a:srcRect b="0" l="2334" r="0" t="0"/>
          <a:stretch/>
        </p:blipFill>
        <p:spPr>
          <a:xfrm>
            <a:off x="4572000" y="25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8" name="Google Shape;2628;p13"/>
          <p:cNvSpPr txBox="1"/>
          <p:nvPr/>
        </p:nvSpPr>
        <p:spPr>
          <a:xfrm>
            <a:off x="4572000" y="4889890"/>
            <a:ext cx="4119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https://dryk.dk/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2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Google Shape;2633;p14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To Good To Go</a:t>
            </a:r>
            <a:endParaRPr/>
          </a:p>
        </p:txBody>
      </p:sp>
      <p:sp>
        <p:nvSpPr>
          <p:cNvPr id="2634" name="Google Shape;2634;p14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En platform, hvor forbrugere kan købe overskudsmad fra restauranter og supermarkeder. </a:t>
            </a:r>
            <a:r>
              <a:rPr b="1" lang="en" sz="800"/>
              <a:t>(1)</a:t>
            </a:r>
            <a:br>
              <a:rPr b="1" lang="en" sz="800"/>
            </a:br>
            <a:endParaRPr b="1"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Mere end ⅓ af al mad går til spilde</a:t>
            </a:r>
            <a:endParaRPr sz="800"/>
          </a:p>
          <a:p>
            <a:pPr indent="-279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Madspild er ansvarlig for 10% af drivhusgasemissionerne (det er mere end hele flyindustrien).</a:t>
            </a:r>
            <a:endParaRPr sz="800"/>
          </a:p>
          <a:p>
            <a:pPr indent="-279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Vi spilder 2,5 mia. tons mad årligt, og samtidig sulter 828 mio. mennesker hver dag.</a:t>
            </a:r>
            <a:endParaRPr sz="800"/>
          </a:p>
          <a:p>
            <a:pPr indent="-279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Madspild koster os 1,2 billioner dollars årligt. </a:t>
            </a:r>
            <a:r>
              <a:rPr b="1" lang="en" sz="800"/>
              <a:t>(2)</a:t>
            </a:r>
            <a:endParaRPr b="1" sz="800"/>
          </a:p>
        </p:txBody>
      </p:sp>
      <p:sp>
        <p:nvSpPr>
          <p:cNvPr id="2635" name="Google Shape;2635;p14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6" name="Google Shape;26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8125" y="7067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14"/>
          <p:cNvSpPr txBox="1"/>
          <p:nvPr/>
        </p:nvSpPr>
        <p:spPr>
          <a:xfrm>
            <a:off x="-78311" y="4933608"/>
            <a:ext cx="4572000" cy="324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https://vimeo.com/561372065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2: https://www.toogoodtogo.com/da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Billede af en pose fra Too Good To Go." id="2638" name="Google Shape;2638;p14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39" name="Google Shape;2639;p14"/>
          <p:cNvPicPr preferRelativeResize="0"/>
          <p:nvPr/>
        </p:nvPicPr>
        <p:blipFill rotWithShape="1">
          <a:blip r:embed="rId4">
            <a:alphaModFix/>
          </a:blip>
          <a:srcRect b="0" l="37378" r="0" t="0"/>
          <a:stretch/>
        </p:blipFill>
        <p:spPr>
          <a:xfrm>
            <a:off x="4572000" y="25"/>
            <a:ext cx="4572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14"/>
          <p:cNvSpPr txBox="1"/>
          <p:nvPr/>
        </p:nvSpPr>
        <p:spPr>
          <a:xfrm>
            <a:off x="4530725" y="4907709"/>
            <a:ext cx="4119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Billede: https://www.toogoodtogo.com/da</a:t>
            </a:r>
            <a:endParaRPr b="0" i="0" sz="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4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bluse." id="2645" name="Google Shape;26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2000" y="69036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6" name="Google Shape;2646;p15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Pleasant</a:t>
            </a:r>
            <a:endParaRPr/>
          </a:p>
        </p:txBody>
      </p:sp>
      <p:sp>
        <p:nvSpPr>
          <p:cNvPr id="2647" name="Google Shape;2647;p15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●"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Tøjbrand, der lavet tøj af genbrugt sengetøj, i samarbejde med kirkens korshær. Knapperne er lavet af havplastik.</a:t>
            </a:r>
            <a:br>
              <a:rPr lang="en" sz="800"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latin typeface="Arial"/>
                <a:ea typeface="Arial"/>
                <a:cs typeface="Arial"/>
                <a:sym typeface="Arial"/>
              </a:rPr>
              <a:t> 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●"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Hvad bidrager Pleasant til? 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Ingen brug af nyt tekstil, men anvender udelukkende tekstil fra andre brugte tekstilprodukter. 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Driver tidsløs markedsførings- og salgskultur, hvor produkter ikke udløber og erstattes af nye. 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Char char="○"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Forsøger at skabe en cirkulær økonomi, hvor alle deres produkter kan veksles tilbage til virksomheden. </a:t>
            </a:r>
            <a:r>
              <a:rPr b="1" lang="en" sz="800">
                <a:latin typeface="Arial"/>
                <a:ea typeface="Arial"/>
                <a:cs typeface="Arial"/>
                <a:sym typeface="Arial"/>
              </a:rPr>
              <a:t>(1) </a:t>
            </a:r>
            <a:endParaRPr b="1" sz="8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b="1"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8" name="Google Shape;2648;p15"/>
          <p:cNvSpPr txBox="1"/>
          <p:nvPr/>
        </p:nvSpPr>
        <p:spPr>
          <a:xfrm>
            <a:off x="-77400" y="4912432"/>
            <a:ext cx="4572000" cy="324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https://pleasant.dk/pages/work-wise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Video: https://www.youtube.com/@makewaitingpleasant/videos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9" name="Google Shape;2649;p15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0" name="Google Shape;2650;p15"/>
          <p:cNvPicPr preferRelativeResize="0"/>
          <p:nvPr/>
        </p:nvPicPr>
        <p:blipFill rotWithShape="1">
          <a:blip r:embed="rId4">
            <a:alphaModFix/>
          </a:blip>
          <a:srcRect b="10952" l="3212" r="59687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1" name="Google Shape;2651;p15"/>
          <p:cNvSpPr txBox="1"/>
          <p:nvPr/>
        </p:nvSpPr>
        <p:spPr>
          <a:xfrm>
            <a:off x="4533090" y="4887554"/>
            <a:ext cx="3000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Billede: https://pleasant.dk/pages/pleasant-second-hand</a:t>
            </a:r>
            <a:endParaRPr b="0" i="0" sz="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5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bluse." id="2656" name="Google Shape;265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2000" y="69036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7" name="Google Shape;2657;p16"/>
          <p:cNvSpPr txBox="1"/>
          <p:nvPr>
            <p:ph type="title"/>
          </p:nvPr>
        </p:nvSpPr>
        <p:spPr>
          <a:xfrm>
            <a:off x="312805" y="373271"/>
            <a:ext cx="39084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Copenhagen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Cartel</a:t>
            </a:r>
            <a:endParaRPr/>
          </a:p>
        </p:txBody>
      </p:sp>
      <p:sp>
        <p:nvSpPr>
          <p:cNvPr id="2658" name="Google Shape;2658;p16"/>
          <p:cNvSpPr txBox="1"/>
          <p:nvPr>
            <p:ph idx="1" type="body"/>
          </p:nvPr>
        </p:nvSpPr>
        <p:spPr>
          <a:xfrm>
            <a:off x="304985" y="15427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Designer tøj af materialer fra affald fra havene. </a:t>
            </a:r>
            <a:endParaRPr b="1" sz="800"/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Hvad gør de? 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Afholder clean-up-events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Oplyser om bevarelse af naturen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Donerer penge til naturprojekter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Er medlem i "1% for the Planet", hvor 1% af den årlige omsætning går til godkendte miljøorganiationer. </a:t>
            </a:r>
            <a:r>
              <a:rPr b="1" lang="en" sz="800"/>
              <a:t>(1) 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</p:txBody>
      </p:sp>
      <p:sp>
        <p:nvSpPr>
          <p:cNvPr id="2659" name="Google Shape;2659;p16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0" name="Google Shape;2660;p16"/>
          <p:cNvSpPr txBox="1"/>
          <p:nvPr/>
        </p:nvSpPr>
        <p:spPr>
          <a:xfrm>
            <a:off x="-78311" y="4938472"/>
            <a:ext cx="4572000" cy="324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1:https://copenhagencartel.dk/pages/vores-ansvar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Video: https://www.youtube.com/watch?v=e9-3zaenNOI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1" name="Google Shape;2661;p16"/>
          <p:cNvPicPr preferRelativeResize="0"/>
          <p:nvPr/>
        </p:nvPicPr>
        <p:blipFill rotWithShape="1">
          <a:blip r:embed="rId4">
            <a:alphaModFix/>
          </a:blip>
          <a:srcRect b="0" l="29940" r="24256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2" name="Google Shape;2662;p16"/>
          <p:cNvSpPr txBox="1"/>
          <p:nvPr/>
        </p:nvSpPr>
        <p:spPr>
          <a:xfrm>
            <a:off x="4528226" y="4906944"/>
            <a:ext cx="3000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https://copenhagencartel.dk/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6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bluse." id="2667" name="Google Shape;26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2000" y="70675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8" name="Google Shape;2668;p17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Sissel Edelbo</a:t>
            </a:r>
            <a:endParaRPr/>
          </a:p>
        </p:txBody>
      </p:sp>
      <p:sp>
        <p:nvSpPr>
          <p:cNvPr id="2669" name="Google Shape;2669;p17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Tøj produceret af upcyclede vintage sarier fra Indien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Producerer udelukkende tøj i allerede eksisterende materialer eller bæredygtig certificeret materialer. Har et mål om at bidrage til at nedbringe deres miljøpåvirkning til et minimum. Har centrale principper som 'upcycling' og 'zero waste'. </a:t>
            </a:r>
            <a:r>
              <a:rPr b="1" lang="en" sz="800"/>
              <a:t>(1) </a:t>
            </a:r>
            <a:endParaRPr b="1" sz="800"/>
          </a:p>
        </p:txBody>
      </p:sp>
      <p:sp>
        <p:nvSpPr>
          <p:cNvPr id="2670" name="Google Shape;2670;p17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1" name="Google Shape;2671;p17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https://sissel-edelbo.dk/pages/baeredygtighed</a:t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Foto af tøj på bøjler." id="2672" name="Google Shape;2672;p17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73" name="Google Shape;2673;p17"/>
          <p:cNvPicPr preferRelativeResize="0"/>
          <p:nvPr/>
        </p:nvPicPr>
        <p:blipFill rotWithShape="1">
          <a:blip r:embed="rId4">
            <a:alphaModFix/>
          </a:blip>
          <a:srcRect b="0" l="43767" r="3321" t="0"/>
          <a:stretch/>
        </p:blipFill>
        <p:spPr>
          <a:xfrm>
            <a:off x="4590113" y="25"/>
            <a:ext cx="45357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4" name="Google Shape;2674;p17"/>
          <p:cNvSpPr txBox="1"/>
          <p:nvPr/>
        </p:nvSpPr>
        <p:spPr>
          <a:xfrm>
            <a:off x="4553888" y="4906944"/>
            <a:ext cx="35559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https://migogaalborg.dk/sissel-edelbo-inviterer-til-pop-up-lagersalg/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8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affald." id="2679" name="Google Shape;26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0700" y="54063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0" name="Google Shape;2680;p18"/>
          <p:cNvSpPr txBox="1"/>
          <p:nvPr>
            <p:ph type="title"/>
          </p:nvPr>
        </p:nvSpPr>
        <p:spPr>
          <a:xfrm>
            <a:off x="312805" y="373271"/>
            <a:ext cx="39084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A circular design studio</a:t>
            </a:r>
            <a:endParaRPr/>
          </a:p>
        </p:txBody>
      </p:sp>
      <p:sp>
        <p:nvSpPr>
          <p:cNvPr id="2681" name="Google Shape;2681;p18"/>
          <p:cNvSpPr txBox="1"/>
          <p:nvPr>
            <p:ph idx="1" type="body"/>
          </p:nvPr>
        </p:nvSpPr>
        <p:spPr>
          <a:xfrm>
            <a:off x="312810" y="15228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Virksomheden arbejder med en cirkulær forretningsmodel, hvor de  indsamler plastik og genanvender til produkter. </a:t>
            </a:r>
            <a:r>
              <a:rPr b="1" lang="en" sz="800"/>
              <a:t>(1) </a:t>
            </a:r>
            <a:endParaRPr b="1" sz="800"/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b="1"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Deres produkter er lavet i 100% genanvendt plastik, indsamlet fra husholdninger, naturen eller virksomheder i Danmark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2682" name="Google Shape;2682;p18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Foto af plastikprodukt fra A Circular Design Studio." id="2683" name="Google Shape;2683;p18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84" name="Google Shape;2684;p18"/>
          <p:cNvPicPr preferRelativeResize="0"/>
          <p:nvPr/>
        </p:nvPicPr>
        <p:blipFill rotWithShape="1">
          <a:blip r:embed="rId4">
            <a:alphaModFix/>
          </a:blip>
          <a:srcRect b="0" l="15297" r="13583" t="0"/>
          <a:stretch/>
        </p:blipFill>
        <p:spPr>
          <a:xfrm>
            <a:off x="4572000" y="-725"/>
            <a:ext cx="4572000" cy="512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685" name="Google Shape;2685;p18"/>
          <p:cNvSpPr txBox="1"/>
          <p:nvPr/>
        </p:nvSpPr>
        <p:spPr>
          <a:xfrm>
            <a:off x="4572000" y="4815375"/>
            <a:ext cx="35559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Billede: https://www.acirculardesignstudio.com/</a:t>
            </a:r>
            <a:endParaRPr b="0" i="0" sz="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6" name="Google Shape;2686;p18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https://www.youtube.com/watch?v=nK5T4URigtY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0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affald." id="2691" name="Google Shape;269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7900" y="76188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2" name="Google Shape;2692;p19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New Loop	</a:t>
            </a:r>
            <a:endParaRPr/>
          </a:p>
        </p:txBody>
      </p:sp>
      <p:sp>
        <p:nvSpPr>
          <p:cNvPr id="2693" name="Google Shape;2693;p19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New Loop er en virksomhed, der har udviklet et cirkulært pantsystem til genbrugeligt take away-emballage (1)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" sz="800"/>
              <a:t>Emballagen vaskes og leverer den tilbage til take away-leverandøren, og er på den måde med til at nedbringe mængden af engangsemballage</a:t>
            </a:r>
            <a:endParaRPr sz="800"/>
          </a:p>
        </p:txBody>
      </p:sp>
      <p:sp>
        <p:nvSpPr>
          <p:cNvPr id="2694" name="Google Shape;2694;p19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5" name="Google Shape;2695;p19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https://www.youtube.com/watch?v=8Wsx332NlPE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Foto af to kopper fra New Loop." id="2696" name="Google Shape;2696;p19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97" name="Google Shape;2697;p19"/>
          <p:cNvPicPr preferRelativeResize="0"/>
          <p:nvPr/>
        </p:nvPicPr>
        <p:blipFill rotWithShape="1">
          <a:blip r:embed="rId4">
            <a:alphaModFix/>
          </a:blip>
          <a:srcRect b="0" l="11111" r="0" t="0"/>
          <a:stretch/>
        </p:blipFill>
        <p:spPr>
          <a:xfrm>
            <a:off x="4572000" y="0"/>
            <a:ext cx="4571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8" name="Google Shape;2698;p19"/>
          <p:cNvSpPr txBox="1"/>
          <p:nvPr/>
        </p:nvSpPr>
        <p:spPr>
          <a:xfrm>
            <a:off x="4571999" y="4891793"/>
            <a:ext cx="35559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Billede: https://inco.dk/information/new-loop/</a:t>
            </a:r>
            <a:endParaRPr b="0" i="0" sz="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3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2"/>
          <p:cNvSpPr txBox="1"/>
          <p:nvPr>
            <p:ph type="title"/>
          </p:nvPr>
        </p:nvSpPr>
        <p:spPr>
          <a:xfrm>
            <a:off x="311706" y="373271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Indhold</a:t>
            </a:r>
            <a:endParaRPr/>
          </a:p>
        </p:txBody>
      </p:sp>
      <p:sp>
        <p:nvSpPr>
          <p:cNvPr id="2485" name="Google Shape;2485;p2"/>
          <p:cNvSpPr txBox="1"/>
          <p:nvPr>
            <p:ph idx="1" type="subTitle"/>
          </p:nvPr>
        </p:nvSpPr>
        <p:spPr>
          <a:xfrm>
            <a:off x="248225" y="3475927"/>
            <a:ext cx="2213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00"/>
              <a:buNone/>
            </a:pPr>
            <a:r>
              <a:rPr lang="en" sz="800"/>
              <a:t>Oktober 2023</a:t>
            </a:r>
            <a:endParaRPr sz="800"/>
          </a:p>
        </p:txBody>
      </p:sp>
      <p:sp>
        <p:nvSpPr>
          <p:cNvPr id="2486" name="Google Shape;2486;p2"/>
          <p:cNvSpPr/>
          <p:nvPr/>
        </p:nvSpPr>
        <p:spPr>
          <a:xfrm>
            <a:off x="2631583" y="1131196"/>
            <a:ext cx="320100" cy="32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2"/>
          <p:cNvSpPr txBox="1"/>
          <p:nvPr/>
        </p:nvSpPr>
        <p:spPr>
          <a:xfrm>
            <a:off x="3021702" y="1068372"/>
            <a:ext cx="334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Introduktion </a:t>
            </a:r>
            <a:endParaRPr b="0" i="0" sz="16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8" name="Google Shape;2488;p2"/>
          <p:cNvSpPr txBox="1"/>
          <p:nvPr/>
        </p:nvSpPr>
        <p:spPr>
          <a:xfrm>
            <a:off x="6189203" y="1088052"/>
            <a:ext cx="75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 fontScale="92500" lnSpcReduction="2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800" u="none" cap="none" strike="noStrike">
                <a:solidFill>
                  <a:srgbClr val="42424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800" u="none" cap="none" strike="noStrike">
              <a:solidFill>
                <a:srgbClr val="42424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89" name="Google Shape;2489;p2"/>
          <p:cNvCxnSpPr/>
          <p:nvPr/>
        </p:nvCxnSpPr>
        <p:spPr>
          <a:xfrm>
            <a:off x="3111911" y="1533706"/>
            <a:ext cx="3829200" cy="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490" name="Google Shape;2490;p2"/>
          <p:cNvSpPr/>
          <p:nvPr/>
        </p:nvSpPr>
        <p:spPr>
          <a:xfrm>
            <a:off x="2631583" y="1651875"/>
            <a:ext cx="320100" cy="32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2"/>
          <p:cNvSpPr txBox="1"/>
          <p:nvPr/>
        </p:nvSpPr>
        <p:spPr>
          <a:xfrm>
            <a:off x="3021702" y="1589051"/>
            <a:ext cx="334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Forretningscases</a:t>
            </a:r>
            <a:endParaRPr b="0" i="0" sz="16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2" name="Google Shape;2492;p2"/>
          <p:cNvSpPr txBox="1"/>
          <p:nvPr/>
        </p:nvSpPr>
        <p:spPr>
          <a:xfrm>
            <a:off x="6189203" y="1608731"/>
            <a:ext cx="75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 fontScale="92500" lnSpcReduction="2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800" u="none" cap="none" strike="noStrike">
                <a:solidFill>
                  <a:srgbClr val="42424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800" u="none" cap="none" strike="noStrike">
              <a:solidFill>
                <a:srgbClr val="42424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93" name="Google Shape;2493;p2"/>
          <p:cNvCxnSpPr/>
          <p:nvPr/>
        </p:nvCxnSpPr>
        <p:spPr>
          <a:xfrm>
            <a:off x="3111911" y="2054385"/>
            <a:ext cx="3829200" cy="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494" name="Google Shape;2494;p2"/>
          <p:cNvSpPr/>
          <p:nvPr/>
        </p:nvSpPr>
        <p:spPr>
          <a:xfrm>
            <a:off x="2631583" y="2180786"/>
            <a:ext cx="320100" cy="32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2"/>
          <p:cNvSpPr txBox="1"/>
          <p:nvPr/>
        </p:nvSpPr>
        <p:spPr>
          <a:xfrm>
            <a:off x="3021577" y="2126349"/>
            <a:ext cx="334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Podcasts</a:t>
            </a:r>
            <a:endParaRPr b="0" i="0" sz="16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6" name="Google Shape;2496;p2"/>
          <p:cNvSpPr txBox="1"/>
          <p:nvPr/>
        </p:nvSpPr>
        <p:spPr>
          <a:xfrm>
            <a:off x="6189203" y="2111014"/>
            <a:ext cx="75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 fontScale="92500" lnSpcReduction="2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800" u="none" cap="none" strike="noStrike">
                <a:solidFill>
                  <a:srgbClr val="424242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b="0" i="0" sz="1800" u="none" cap="none" strike="noStrike">
              <a:solidFill>
                <a:srgbClr val="42424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97" name="Google Shape;2497;p2"/>
          <p:cNvCxnSpPr/>
          <p:nvPr/>
        </p:nvCxnSpPr>
        <p:spPr>
          <a:xfrm>
            <a:off x="3111911" y="2594009"/>
            <a:ext cx="3829200" cy="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498" name="Google Shape;2498;p2"/>
          <p:cNvSpPr/>
          <p:nvPr/>
        </p:nvSpPr>
        <p:spPr>
          <a:xfrm>
            <a:off x="2631583" y="2709697"/>
            <a:ext cx="320100" cy="324300"/>
          </a:xfrm>
          <a:prstGeom prst="ellipse">
            <a:avLst/>
          </a:prstGeom>
          <a:solidFill>
            <a:srgbClr val="BFB0D7"/>
          </a:solidFill>
          <a:ln>
            <a:noFill/>
          </a:ln>
        </p:spPr>
        <p:txBody>
          <a:bodyPr anchorCtr="0" anchor="ctr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2"/>
          <p:cNvSpPr txBox="1"/>
          <p:nvPr/>
        </p:nvSpPr>
        <p:spPr>
          <a:xfrm>
            <a:off x="3021577" y="2663647"/>
            <a:ext cx="334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F4753"/>
                </a:solidFill>
                <a:latin typeface="Lato"/>
                <a:ea typeface="Lato"/>
                <a:cs typeface="Lato"/>
                <a:sym typeface="Lato"/>
              </a:rPr>
              <a:t>Andre grønne iværksættercases</a:t>
            </a:r>
            <a:endParaRPr b="0" i="0" sz="1600" u="none" cap="none" strike="noStrike">
              <a:solidFill>
                <a:srgbClr val="0F4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0" name="Google Shape;2500;p2"/>
          <p:cNvSpPr txBox="1"/>
          <p:nvPr/>
        </p:nvSpPr>
        <p:spPr>
          <a:xfrm>
            <a:off x="6189203" y="2629823"/>
            <a:ext cx="75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rmAutofit fontScale="92500" lnSpcReduction="2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800" u="none" cap="none" strike="noStrike">
                <a:solidFill>
                  <a:srgbClr val="42424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b="0" i="0" sz="1800" u="none" cap="none" strike="noStrike">
              <a:solidFill>
                <a:srgbClr val="42424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01" name="Google Shape;2501;p2"/>
          <p:cNvCxnSpPr/>
          <p:nvPr/>
        </p:nvCxnSpPr>
        <p:spPr>
          <a:xfrm>
            <a:off x="3111911" y="3133633"/>
            <a:ext cx="3829200" cy="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502" name="Google Shape;2502;p2"/>
          <p:cNvSpPr txBox="1"/>
          <p:nvPr>
            <p:ph idx="5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2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skrald." id="2703" name="Google Shape;27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4875" y="70663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4" name="Google Shape;2704;p20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Strandet	</a:t>
            </a:r>
            <a:endParaRPr/>
          </a:p>
        </p:txBody>
      </p:sp>
      <p:sp>
        <p:nvSpPr>
          <p:cNvPr id="2705" name="Google Shape;2705;p20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Strandet arbejder med at holde strandene langs vestkysten fri for plastik, og sætte fokus på plasforurening lokalt såvel som globalt. . 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Det gør de blandt andet ved at holde plastik-events, oprydning på strande og lave produkter af indsamlet plastik</a:t>
            </a:r>
            <a:endParaRPr sz="800"/>
          </a:p>
          <a:p>
            <a:pPr indent="0" lvl="0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Hvert år ender 8-10 millioner tons plastaffald i havene, og 1000 tons finder vej til strandene langs Vestkysten.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90% af plasten ender på havbunden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Plastaffaldet kommer fra storbyer, industrier og aktiviteter på havet, og er til fare for livet i og omkring havet. (1)</a:t>
            </a:r>
            <a:endParaRPr sz="800"/>
          </a:p>
          <a:p>
            <a:pPr indent="0" lvl="0" marL="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65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</p:txBody>
      </p:sp>
      <p:sp>
        <p:nvSpPr>
          <p:cNvPr id="2706" name="Google Shape;2706;p20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7" name="Google Shape;2707;p20"/>
          <p:cNvSpPr txBox="1"/>
          <p:nvPr/>
        </p:nvSpPr>
        <p:spPr>
          <a:xfrm>
            <a:off x="-78311" y="4987112"/>
            <a:ext cx="4572000" cy="404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https://strandet.io/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Foto fra plastik-event på strand." id="2708" name="Google Shape;2708;p20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09" name="Google Shape;2709;p20"/>
          <p:cNvPicPr preferRelativeResize="0"/>
          <p:nvPr/>
        </p:nvPicPr>
        <p:blipFill rotWithShape="1">
          <a:blip r:embed="rId4">
            <a:alphaModFix/>
          </a:blip>
          <a:srcRect b="7927" l="34554" r="25936" t="0"/>
          <a:stretch/>
        </p:blipFill>
        <p:spPr>
          <a:xfrm>
            <a:off x="4572000" y="0"/>
            <a:ext cx="4571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0" name="Google Shape;2710;p20"/>
          <p:cNvSpPr txBox="1"/>
          <p:nvPr/>
        </p:nvSpPr>
        <p:spPr>
          <a:xfrm>
            <a:off x="4558214" y="4882066"/>
            <a:ext cx="4572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https://www.visitnordvestkysten.dk/nordvestkysten/inspiration/strandrens-med-strandet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4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øvrige." id="2715" name="Google Shape;271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2650" y="59475"/>
            <a:ext cx="839975" cy="8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6" name="Google Shape;2716;p21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Cycom.dk</a:t>
            </a:r>
            <a:endParaRPr/>
          </a:p>
        </p:txBody>
      </p:sp>
      <p:sp>
        <p:nvSpPr>
          <p:cNvPr id="2717" name="Google Shape;2717;p21"/>
          <p:cNvSpPr txBox="1"/>
          <p:nvPr>
            <p:ph idx="1" type="body"/>
          </p:nvPr>
        </p:nvSpPr>
        <p:spPr>
          <a:xfrm>
            <a:off x="312810" y="1037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Videresælger professionelt cykeludstyr til normale forbrugere, fra pro-holdene som ikke skal bruges mere, grundet nye sponsorer og design. </a:t>
            </a:r>
            <a:r>
              <a:rPr b="1" lang="en" sz="800"/>
              <a:t>(1) </a:t>
            </a:r>
            <a:br>
              <a:rPr b="1" lang="en" sz="800"/>
            </a:br>
            <a:endParaRPr b="1"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Deres forretning bidrager til et mere bæredygtigt forbrugs- og produktionsmønster i moderne cykling</a:t>
            </a:r>
            <a:endParaRPr sz="800"/>
          </a:p>
        </p:txBody>
      </p:sp>
      <p:sp>
        <p:nvSpPr>
          <p:cNvPr id="2718" name="Google Shape;2718;p21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9" name="Google Shape;2719;p21"/>
          <p:cNvSpPr txBox="1"/>
          <p:nvPr/>
        </p:nvSpPr>
        <p:spPr>
          <a:xfrm>
            <a:off x="-78311" y="4987112"/>
            <a:ext cx="4572000" cy="404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https://youtu.be/YcJhPZ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to fra Cycom's butik." id="2720" name="Google Shape;27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-667604"/>
            <a:ext cx="4572000" cy="5801578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21"/>
          <p:cNvSpPr txBox="1"/>
          <p:nvPr/>
        </p:nvSpPr>
        <p:spPr>
          <a:xfrm>
            <a:off x="4553064" y="4886929"/>
            <a:ext cx="45720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https://cykom.dk/pages/cykom-store-orestad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5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øvrige." id="2726" name="Google Shape;272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0325" y="93200"/>
            <a:ext cx="839975" cy="8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7" name="Google Shape;2727;p22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Climaider	</a:t>
            </a:r>
            <a:endParaRPr/>
          </a:p>
        </p:txBody>
      </p:sp>
      <p:sp>
        <p:nvSpPr>
          <p:cNvPr id="2728" name="Google Shape;2728;p22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Hjælper virksomheder med at beregne, reducere og kompensere for deres co2-udledninger. </a:t>
            </a:r>
            <a:r>
              <a:rPr b="1" lang="en" sz="800"/>
              <a:t>(1)</a:t>
            </a:r>
            <a:endParaRPr b="1" sz="800"/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b="1" sz="800"/>
          </a:p>
          <a:p>
            <a:pPr indent="-2794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Climaider sætter fokus på CO2-beregninger hos virksomheder</a:t>
            </a:r>
            <a:endParaRPr sz="800"/>
          </a:p>
          <a:p>
            <a:pPr indent="-2794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71% af forbrugere foretrækker at købe hos brands, der engagerer sig i klimaet, 70% af medarbejdere foretrækker at arbejde i en virksomhed med en ambitiøs CSR strategi, og 80% af investorer har bæredygtighed som et krav til deres investeringer. (2) </a:t>
            </a:r>
            <a:endParaRPr sz="800"/>
          </a:p>
        </p:txBody>
      </p:sp>
      <p:sp>
        <p:nvSpPr>
          <p:cNvPr id="2729" name="Google Shape;2729;p22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0" name="Google Shape;2730;p22"/>
          <p:cNvSpPr txBox="1"/>
          <p:nvPr/>
        </p:nvSpPr>
        <p:spPr>
          <a:xfrm>
            <a:off x="-78311" y="4919016"/>
            <a:ext cx="4572000" cy="324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https://vimeo.com/711958947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2: https://climaider.com/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llustration af computer med Climaider på skærmen." id="2731" name="Google Shape;2731;p22"/>
          <p:cNvPicPr preferRelativeResize="0"/>
          <p:nvPr/>
        </p:nvPicPr>
        <p:blipFill rotWithShape="1">
          <a:blip r:embed="rId4">
            <a:alphaModFix/>
          </a:blip>
          <a:srcRect b="2534" l="0" r="0" t="0"/>
          <a:stretch/>
        </p:blipFill>
        <p:spPr>
          <a:xfrm>
            <a:off x="4572000" y="-99100"/>
            <a:ext cx="4571999" cy="52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2" name="Google Shape;2732;p22"/>
          <p:cNvSpPr txBox="1"/>
          <p:nvPr/>
        </p:nvSpPr>
        <p:spPr>
          <a:xfrm>
            <a:off x="4536599" y="4790313"/>
            <a:ext cx="4642800" cy="36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Billede:https://climaider.com/?gclid=Cj0KCQjwy4KqBhD0ARIsAEbCt6hOc9EuaZTM7Hk4EnXfsUji3GGzKMZA4WSah9NaNVDuik3ApH2ZHsUaAmS4EALw_wcB</a:t>
            </a:r>
            <a:endParaRPr b="0" i="0" sz="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6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transport." id="2737" name="Google Shape;27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2638" y="93213"/>
            <a:ext cx="839975" cy="8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8" name="Google Shape;2738;p23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GoMore</a:t>
            </a:r>
            <a:endParaRPr/>
          </a:p>
        </p:txBody>
      </p:sp>
      <p:sp>
        <p:nvSpPr>
          <p:cNvPr id="2739" name="Google Shape;2739;p23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Platform for deling af private biler, både gennem udlejning og samkørselsordning</a:t>
            </a:r>
            <a:br>
              <a:rPr lang="en" sz="800"/>
            </a:b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Mindsker CO2-udledningen ved, at brugere  deler biler, hvormed færre har behov for at eje bil.</a:t>
            </a:r>
            <a:endParaRPr sz="800"/>
          </a:p>
        </p:txBody>
      </p:sp>
      <p:sp>
        <p:nvSpPr>
          <p:cNvPr id="2740" name="Google Shape;2740;p23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1" name="Google Shape;2741;p23"/>
          <p:cNvSpPr txBox="1"/>
          <p:nvPr/>
        </p:nvSpPr>
        <p:spPr>
          <a:xfrm>
            <a:off x="-78311" y="4987112"/>
            <a:ext cx="4572000" cy="164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https://gomore.dk/about</a:t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Go More's frontbillede." id="2742" name="Google Shape;2742;p23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43" name="Google Shape;2743;p23"/>
          <p:cNvPicPr preferRelativeResize="0"/>
          <p:nvPr/>
        </p:nvPicPr>
        <p:blipFill rotWithShape="1">
          <a:blip r:embed="rId4">
            <a:alphaModFix/>
          </a:blip>
          <a:srcRect b="12156" l="26919" r="32098" t="0"/>
          <a:stretch/>
        </p:blipFill>
        <p:spPr>
          <a:xfrm>
            <a:off x="4572000" y="4525"/>
            <a:ext cx="4572000" cy="514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4" name="Google Shape;2744;p23"/>
          <p:cNvSpPr txBox="1"/>
          <p:nvPr/>
        </p:nvSpPr>
        <p:spPr>
          <a:xfrm>
            <a:off x="4572000" y="4872556"/>
            <a:ext cx="46428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https://gomore.dk/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8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transport." id="2749" name="Google Shape;27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7588" y="93213"/>
            <a:ext cx="839975" cy="8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0" name="Google Shape;2750;p24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Chainge</a:t>
            </a:r>
            <a:endParaRPr/>
          </a:p>
        </p:txBody>
      </p:sp>
      <p:sp>
        <p:nvSpPr>
          <p:cNvPr id="2751" name="Google Shape;2751;p24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Logistikvirksomhed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Leverer varer fra bl.a. Aarstiderne, EAT GRIM, Simple Feast på el-ladcykler frem for varebiler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Mindre CO2 udledning, mindre partikelforurening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</p:txBody>
      </p:sp>
      <p:sp>
        <p:nvSpPr>
          <p:cNvPr id="2752" name="Google Shape;2752;p24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3" name="Google Shape;2753;p24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https://www.chainge.dk/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Foto af el-ladcykel fra Chainge." id="2754" name="Google Shape;2754;p24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sp>
        <p:nvSpPr>
          <p:cNvPr id="2755" name="Google Shape;2755;p24"/>
          <p:cNvSpPr/>
          <p:nvPr/>
        </p:nvSpPr>
        <p:spPr>
          <a:xfrm>
            <a:off x="4572000" y="-725"/>
            <a:ext cx="4572000" cy="514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6" name="Google Shape;2756;p24"/>
          <p:cNvPicPr preferRelativeResize="0"/>
          <p:nvPr/>
        </p:nvPicPr>
        <p:blipFill rotWithShape="1">
          <a:blip r:embed="rId4">
            <a:alphaModFix/>
          </a:blip>
          <a:srcRect b="0" l="16826" r="0" t="0"/>
          <a:stretch/>
        </p:blipFill>
        <p:spPr>
          <a:xfrm>
            <a:off x="4572000" y="0"/>
            <a:ext cx="4572000" cy="51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7" name="Google Shape;2757;p24"/>
          <p:cNvSpPr txBox="1"/>
          <p:nvPr/>
        </p:nvSpPr>
        <p:spPr>
          <a:xfrm>
            <a:off x="4572000" y="4833225"/>
            <a:ext cx="46428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https://www.chainge.dk/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25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Last Object</a:t>
            </a:r>
            <a:endParaRPr/>
          </a:p>
        </p:txBody>
      </p:sp>
      <p:sp>
        <p:nvSpPr>
          <p:cNvPr id="2763" name="Google Shape;2763;p25"/>
          <p:cNvSpPr txBox="1"/>
          <p:nvPr>
            <p:ph idx="1" type="body"/>
          </p:nvPr>
        </p:nvSpPr>
        <p:spPr>
          <a:xfrm>
            <a:off x="304985" y="10855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Last Object fokuserer på et opgør med brug og smid væk -kulturen</a:t>
            </a:r>
            <a:br>
              <a:rPr lang="en" sz="800"/>
            </a:b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De laver langtidsholdbare produkter som vatrondeller, vatpinde og vaskemiddel af fx træfiber, pap og økologisk bomuld, der kan genbruges og til sidst genanvendes (1)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</p:txBody>
      </p:sp>
      <p:sp>
        <p:nvSpPr>
          <p:cNvPr id="2764" name="Google Shape;2764;p25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5" name="Google Shape;2765;p25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https://lastobject.dk/pages/sustainability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Foto af vatpinde fra Last Object." id="2766" name="Google Shape;2766;p25"/>
          <p:cNvSpPr/>
          <p:nvPr>
            <p:ph idx="2" type="pic"/>
          </p:nvPr>
        </p:nvSpPr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67" name="Google Shape;2767;p25"/>
          <p:cNvPicPr preferRelativeResize="0"/>
          <p:nvPr/>
        </p:nvPicPr>
        <p:blipFill rotWithShape="1">
          <a:blip r:embed="rId3">
            <a:alphaModFix/>
          </a:blip>
          <a:srcRect b="0" l="0" r="55097" t="10297"/>
          <a:stretch/>
        </p:blipFill>
        <p:spPr>
          <a:xfrm>
            <a:off x="4572000" y="-1"/>
            <a:ext cx="4572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8" name="Google Shape;2768;p25"/>
          <p:cNvSpPr txBox="1"/>
          <p:nvPr/>
        </p:nvSpPr>
        <p:spPr>
          <a:xfrm>
            <a:off x="4536600" y="4906944"/>
            <a:ext cx="46428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https://whttps://reviewed.usatoday.com/beauty/features/lastobject-review-reusable-beauty-productsww.chainge.dk/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2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af byggeri." id="2773" name="Google Shape;27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4988" y="0"/>
            <a:ext cx="932600" cy="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4" name="Google Shape;2774;p26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Genbyg</a:t>
            </a:r>
            <a:endParaRPr/>
          </a:p>
        </p:txBody>
      </p:sp>
      <p:sp>
        <p:nvSpPr>
          <p:cNvPr id="2775" name="Google Shape;2775;p26"/>
          <p:cNvSpPr txBox="1"/>
          <p:nvPr>
            <p:ph idx="1" type="body"/>
          </p:nvPr>
        </p:nvSpPr>
        <p:spPr>
          <a:xfrm>
            <a:off x="304985" y="933178"/>
            <a:ext cx="39084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Salg af brugte byggematerialer</a:t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Med en cirkulær forretningsmodel får brugte materialer nyt liv, når det bliver nedtaget og solgt videre til privatkunder og professionelle.  </a:t>
            </a:r>
            <a:endParaRPr sz="800"/>
          </a:p>
          <a:p>
            <a:pPr indent="-2794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</a:pPr>
            <a:r>
              <a:rPr lang="en" sz="800"/>
              <a:t>Herunder brugte døre, vinduer, lamper, gulv, dørgreb, tømmer og meget andet </a:t>
            </a:r>
            <a:endParaRPr sz="800"/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-2794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Minimerer spild </a:t>
            </a:r>
            <a:r>
              <a:rPr b="1" lang="en" sz="800"/>
              <a:t>(1)</a:t>
            </a:r>
            <a:endParaRPr b="1"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800"/>
          </a:p>
        </p:txBody>
      </p:sp>
      <p:sp>
        <p:nvSpPr>
          <p:cNvPr id="2776" name="Google Shape;2776;p26"/>
          <p:cNvSpPr txBox="1"/>
          <p:nvPr/>
        </p:nvSpPr>
        <p:spPr>
          <a:xfrm>
            <a:off x="-78311" y="4987112"/>
            <a:ext cx="4572000" cy="24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 https://genbyg.dk/hvem-er-vi/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p26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Foto af stol fra Genbyg." id="2778" name="Google Shape;2778;p2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1679" l="0" r="0" t="11679"/>
          <a:stretch/>
        </p:blipFill>
        <p:spPr>
          <a:xfrm>
            <a:off x="4572000" y="-714"/>
            <a:ext cx="4572000" cy="51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9" name="Google Shape;2779;p26"/>
          <p:cNvSpPr txBox="1"/>
          <p:nvPr/>
        </p:nvSpPr>
        <p:spPr>
          <a:xfrm>
            <a:off x="4557900" y="4906944"/>
            <a:ext cx="3978900" cy="2769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Billede: https://genbyg.dk/nyeste-varer/74412/opskaaret-palleside-lang-ca-100-cm</a:t>
            </a:r>
            <a:endParaRPr b="0" i="0" sz="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3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p27"/>
          <p:cNvSpPr txBox="1"/>
          <p:nvPr>
            <p:ph type="title"/>
          </p:nvPr>
        </p:nvSpPr>
        <p:spPr>
          <a:xfrm>
            <a:off x="311706" y="-797100"/>
            <a:ext cx="24033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2475" lIns="92475" spcFirstLastPara="1" rIns="92475" wrap="square" tIns="924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Font typeface="Ovo"/>
              <a:buNone/>
            </a:pPr>
            <a:r>
              <a:rPr lang="en"/>
              <a:t>Afsluttende slide</a:t>
            </a:r>
            <a:endParaRPr/>
          </a:p>
        </p:txBody>
      </p:sp>
      <p:sp>
        <p:nvSpPr>
          <p:cNvPr id="2785" name="Google Shape;2785;p2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6" name="Google Shape;2786;p27"/>
          <p:cNvSpPr txBox="1"/>
          <p:nvPr>
            <p:ph idx="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7" name="Google Shape;2787;p27"/>
          <p:cNvSpPr txBox="1"/>
          <p:nvPr>
            <p:ph idx="5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6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3"/>
          <p:cNvSpPr txBox="1"/>
          <p:nvPr>
            <p:ph type="title"/>
          </p:nvPr>
        </p:nvSpPr>
        <p:spPr>
          <a:xfrm>
            <a:off x="300674" y="1480015"/>
            <a:ext cx="1677000" cy="1417862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</a:pPr>
            <a:r>
              <a:rPr lang="en"/>
              <a:t>01 </a:t>
            </a:r>
            <a:endParaRPr/>
          </a:p>
        </p:txBody>
      </p:sp>
      <p:sp>
        <p:nvSpPr>
          <p:cNvPr id="2508" name="Google Shape;2508;p3"/>
          <p:cNvSpPr txBox="1"/>
          <p:nvPr>
            <p:ph idx="2" type="title"/>
          </p:nvPr>
        </p:nvSpPr>
        <p:spPr>
          <a:xfrm>
            <a:off x="1576617" y="1480015"/>
            <a:ext cx="6515100" cy="1417862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</a:pPr>
            <a:r>
              <a:rPr lang="en"/>
              <a:t>Introduktion</a:t>
            </a:r>
            <a:endParaRPr/>
          </a:p>
        </p:txBody>
      </p:sp>
      <p:sp>
        <p:nvSpPr>
          <p:cNvPr id="2509" name="Google Shape;2509;p3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3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4"/>
          <p:cNvSpPr txBox="1"/>
          <p:nvPr>
            <p:ph type="title"/>
          </p:nvPr>
        </p:nvSpPr>
        <p:spPr>
          <a:xfrm>
            <a:off x="312805" y="373271"/>
            <a:ext cx="39084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Indledning</a:t>
            </a:r>
            <a:endParaRPr/>
          </a:p>
        </p:txBody>
      </p:sp>
      <p:sp>
        <p:nvSpPr>
          <p:cNvPr id="2515" name="Google Shape;2515;p4"/>
          <p:cNvSpPr txBox="1"/>
          <p:nvPr>
            <p:ph idx="1" type="body"/>
          </p:nvPr>
        </p:nvSpPr>
        <p:spPr>
          <a:xfrm>
            <a:off x="304975" y="933174"/>
            <a:ext cx="3908400" cy="3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Følgende materiale er udarbejdet af  konsulentbureauet, Behave Green, i et samarbejde med Aurehøj, Virum og Ordrup Gymnasium.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Materialet er udarbejdet på baggrund af projektet </a:t>
            </a:r>
            <a:r>
              <a:rPr i="1" lang="en"/>
              <a:t>“Handlerum og bæredygtig omstilling – større indsigt i grønt iværksætteri på Aurehøj, Ordrup og Virum gymnasium” </a:t>
            </a:r>
            <a:r>
              <a:rPr lang="en"/>
              <a:t>med det formål at fremme viden om grøn omstilling blandt gymnasieelever. Materialet er et udpluk og naturligvis ikke dækkende for ‘iværksættercases og inspiration’ i sin helhed.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Projektet har opnået støtte fra puljen “Grøn Iværksætterpulje til ungdomsuddannelser 2022” af Børne- og Undervisningsministeriet.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Behave Green har fungeret som facilitator samt videns- og erfaringskapacitet.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i="1" lang="en"/>
              <a:t>Materialet er frit tilgængeligt for alle, så længe Behave Green citeres som kilde. </a:t>
            </a:r>
            <a:endParaRPr i="1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516" name="Google Shape;2516;p4"/>
          <p:cNvSpPr txBox="1"/>
          <p:nvPr>
            <p:ph idx="12" type="sldNum"/>
          </p:nvPr>
        </p:nvSpPr>
        <p:spPr>
          <a:xfrm>
            <a:off x="3672640" y="479031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Billede med en grøn og frodig gren." id="2517" name="Google Shape;2517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9299" r="6269" t="0"/>
          <a:stretch/>
        </p:blipFill>
        <p:spPr>
          <a:xfrm>
            <a:off x="4572000" y="-714"/>
            <a:ext cx="4572000" cy="514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ørne- og undervisningsministeriets logo." id="2518" name="Google Shape;25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199" y="94849"/>
            <a:ext cx="1378775" cy="6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9" name="Google Shape;2519;p4"/>
          <p:cNvSpPr txBox="1"/>
          <p:nvPr/>
        </p:nvSpPr>
        <p:spPr>
          <a:xfrm>
            <a:off x="6842743" y="-72347"/>
            <a:ext cx="2358000" cy="3052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Billede:</a:t>
            </a:r>
            <a:r>
              <a:rPr b="0" i="0" lang="en" sz="600" u="sng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https://www.greentechcenter.dk/nyheder/arrangementer/gron-ivaerksaetter-med-voksevaerk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rdrup Gymnasiums logo." id="2520" name="Google Shape;252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96832" y="3002766"/>
            <a:ext cx="870968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rehøj Gymnasiums logo." id="2521" name="Google Shape;252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37026" y="3800274"/>
            <a:ext cx="1130772" cy="65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rum Gymnasiums logo." id="2522" name="Google Shape;2522;p4"/>
          <p:cNvPicPr preferRelativeResize="0"/>
          <p:nvPr/>
        </p:nvPicPr>
        <p:blipFill rotWithShape="1">
          <a:blip r:embed="rId8">
            <a:alphaModFix/>
          </a:blip>
          <a:srcRect b="21357" l="7465" r="5931" t="14731"/>
          <a:stretch/>
        </p:blipFill>
        <p:spPr>
          <a:xfrm>
            <a:off x="7528500" y="4494688"/>
            <a:ext cx="1539300" cy="572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6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5"/>
          <p:cNvSpPr txBox="1"/>
          <p:nvPr>
            <p:ph type="title"/>
          </p:nvPr>
        </p:nvSpPr>
        <p:spPr>
          <a:xfrm>
            <a:off x="300674" y="1480015"/>
            <a:ext cx="16770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528" name="Google Shape;2528;p5"/>
          <p:cNvSpPr txBox="1"/>
          <p:nvPr>
            <p:ph idx="2" type="title"/>
          </p:nvPr>
        </p:nvSpPr>
        <p:spPr>
          <a:xfrm>
            <a:off x="1576625" y="1556825"/>
            <a:ext cx="7514700" cy="13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7500"/>
              <a:t>Forretningscases</a:t>
            </a:r>
            <a:endParaRPr sz="7500"/>
          </a:p>
        </p:txBody>
      </p:sp>
      <p:sp>
        <p:nvSpPr>
          <p:cNvPr id="2529" name="Google Shape;2529;p5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3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p6"/>
          <p:cNvSpPr txBox="1"/>
          <p:nvPr>
            <p:ph type="title"/>
          </p:nvPr>
        </p:nvSpPr>
        <p:spPr>
          <a:xfrm>
            <a:off x="311706" y="373271"/>
            <a:ext cx="8463900" cy="629954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vo"/>
              <a:buNone/>
            </a:pPr>
            <a:r>
              <a:rPr lang="en"/>
              <a:t>Forretningscases </a:t>
            </a:r>
            <a:endParaRPr/>
          </a:p>
        </p:txBody>
      </p:sp>
      <p:sp>
        <p:nvSpPr>
          <p:cNvPr id="2535" name="Google Shape;2535;p6"/>
          <p:cNvSpPr/>
          <p:nvPr/>
        </p:nvSpPr>
        <p:spPr>
          <a:xfrm>
            <a:off x="445925" y="1305000"/>
            <a:ext cx="351000" cy="357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6" name="Google Shape;2536;p6"/>
          <p:cNvSpPr txBox="1"/>
          <p:nvPr>
            <p:ph idx="1" type="body"/>
          </p:nvPr>
        </p:nvSpPr>
        <p:spPr>
          <a:xfrm>
            <a:off x="475375" y="1413225"/>
            <a:ext cx="24561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200">
                <a:solidFill>
                  <a:schemeClr val="dk1"/>
                </a:solidFill>
              </a:rPr>
              <a:t>Dansk Industri har samlet en række cases med danske virksomheder, der arbejder med cirkulær økonomi. Hver virksomhed er beskrevet i en artikel.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</a:pPr>
            <a:r>
              <a:rPr lang="en" sz="9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https://www.danskindustri.dk/vi-radgiver-dig/forretningsudvikling/gronne-forretningspotentialer/cirkular-okonomi/cases/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0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descr="Billede af link-ikon" id="2537" name="Google Shape;25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09409">
            <a:off x="549412" y="3237677"/>
            <a:ext cx="357900" cy="3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8" name="Google Shape;2538;p6"/>
          <p:cNvSpPr/>
          <p:nvPr/>
        </p:nvSpPr>
        <p:spPr>
          <a:xfrm>
            <a:off x="3311964" y="1305000"/>
            <a:ext cx="351000" cy="357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9" name="Google Shape;2539;p6"/>
          <p:cNvSpPr txBox="1"/>
          <p:nvPr>
            <p:ph idx="2" type="body"/>
          </p:nvPr>
        </p:nvSpPr>
        <p:spPr>
          <a:xfrm>
            <a:off x="3375900" y="1413075"/>
            <a:ext cx="24561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200">
                <a:solidFill>
                  <a:schemeClr val="dk1"/>
                </a:solidFill>
              </a:rPr>
              <a:t>Danmarks </a:t>
            </a:r>
            <a:r>
              <a:rPr lang="en" sz="1200"/>
              <a:t>T</a:t>
            </a:r>
            <a:r>
              <a:rPr lang="en" sz="1200">
                <a:solidFill>
                  <a:schemeClr val="dk1"/>
                </a:solidFill>
              </a:rPr>
              <a:t>ekniske </a:t>
            </a:r>
            <a:r>
              <a:rPr lang="en" sz="1200"/>
              <a:t>M</a:t>
            </a:r>
            <a:r>
              <a:rPr lang="en" sz="1200">
                <a:solidFill>
                  <a:schemeClr val="dk1"/>
                </a:solidFill>
              </a:rPr>
              <a:t>useum har en række små videoklip på deres youtube, med forskellige grønne iværksættere, hvor de fortæller deres historie, og hvordan ideerne opstod.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br>
              <a:rPr lang="en" sz="1200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endParaRPr sz="900" u="sng">
              <a:solidFill>
                <a:srgbClr val="FFFFFF"/>
              </a:solidFill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000"/>
              <a:buNone/>
            </a:pPr>
            <a:br>
              <a:rPr lang="en" sz="9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n" sz="900" u="sng">
                <a:solidFill>
                  <a:schemeClr val="dk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https://www.youtube.com/@danmarkstekniskemuseum/videos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descr="Billede af link-ikon" id="2540" name="Google Shape;25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09409">
            <a:off x="3449936" y="3237677"/>
            <a:ext cx="357900" cy="3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1" name="Google Shape;2541;p6"/>
          <p:cNvSpPr/>
          <p:nvPr/>
        </p:nvSpPr>
        <p:spPr>
          <a:xfrm>
            <a:off x="6178014" y="1305000"/>
            <a:ext cx="351000" cy="357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p6"/>
          <p:cNvSpPr txBox="1"/>
          <p:nvPr>
            <p:ph idx="2" type="body"/>
          </p:nvPr>
        </p:nvSpPr>
        <p:spPr>
          <a:xfrm>
            <a:off x="6241950" y="1413075"/>
            <a:ext cx="24561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200">
                <a:solidFill>
                  <a:schemeClr val="dk1"/>
                </a:solidFill>
              </a:rPr>
              <a:t>TagTomat har udviklet en bog, der handler om bæredygtige fødevaresystemer, grønne fællesskaber og grøn dannelse. I-bogen indeholder en lang række af danske grønne iværksættere og deres historier.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900" u="sng">
              <a:solidFill>
                <a:srgbClr val="FFFFFF"/>
              </a:solidFill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900" u="sng">
                <a:solidFill>
                  <a:schemeClr val="dk1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https://tagtomat.dk/growliketomorrow/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900">
                <a:solidFill>
                  <a:schemeClr val="dk1"/>
                </a:solidFill>
              </a:rPr>
              <a:t>(</a:t>
            </a:r>
            <a:r>
              <a:rPr i="1" lang="en" sz="900">
                <a:solidFill>
                  <a:schemeClr val="dk1"/>
                </a:solidFill>
              </a:rPr>
              <a:t>kan ses under; “download dit undervisningseksemplar som pdf her”)</a:t>
            </a:r>
            <a:endParaRPr i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descr="Billede af link-ikon" id="2543" name="Google Shape;25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09409">
            <a:off x="6315987" y="3237678"/>
            <a:ext cx="357900" cy="3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4" name="Google Shape;2544;p6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8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7"/>
          <p:cNvSpPr txBox="1"/>
          <p:nvPr>
            <p:ph type="title"/>
          </p:nvPr>
        </p:nvSpPr>
        <p:spPr>
          <a:xfrm>
            <a:off x="300674" y="1480015"/>
            <a:ext cx="1677000" cy="1417862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Ovo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550" name="Google Shape;2550;p7"/>
          <p:cNvSpPr txBox="1"/>
          <p:nvPr>
            <p:ph idx="2" type="title"/>
          </p:nvPr>
        </p:nvSpPr>
        <p:spPr>
          <a:xfrm>
            <a:off x="1576625" y="1480025"/>
            <a:ext cx="7514700" cy="13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7700"/>
              <a:t>Podcasts</a:t>
            </a:r>
            <a:endParaRPr sz="7700"/>
          </a:p>
        </p:txBody>
      </p:sp>
      <p:sp>
        <p:nvSpPr>
          <p:cNvPr id="2551" name="Google Shape;2551;p7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5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p8"/>
          <p:cNvSpPr txBox="1"/>
          <p:nvPr>
            <p:ph type="title"/>
          </p:nvPr>
        </p:nvSpPr>
        <p:spPr>
          <a:xfrm>
            <a:off x="311706" y="373271"/>
            <a:ext cx="84639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Podcasts </a:t>
            </a:r>
            <a:endParaRPr/>
          </a:p>
        </p:txBody>
      </p:sp>
      <p:sp>
        <p:nvSpPr>
          <p:cNvPr id="2557" name="Google Shape;2557;p8"/>
          <p:cNvSpPr/>
          <p:nvPr/>
        </p:nvSpPr>
        <p:spPr>
          <a:xfrm>
            <a:off x="343300" y="1279142"/>
            <a:ext cx="320400" cy="31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8"/>
          <p:cNvSpPr/>
          <p:nvPr/>
        </p:nvSpPr>
        <p:spPr>
          <a:xfrm>
            <a:off x="343300" y="2016630"/>
            <a:ext cx="320400" cy="31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8"/>
          <p:cNvSpPr/>
          <p:nvPr/>
        </p:nvSpPr>
        <p:spPr>
          <a:xfrm>
            <a:off x="343300" y="2754100"/>
            <a:ext cx="320400" cy="31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8"/>
          <p:cNvSpPr txBox="1"/>
          <p:nvPr>
            <p:ph idx="1" type="body"/>
          </p:nvPr>
        </p:nvSpPr>
        <p:spPr>
          <a:xfrm>
            <a:off x="387925" y="1298703"/>
            <a:ext cx="39102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24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Podcasten “Bæredygtig Business”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24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24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Podcasten “Iværksætterhistorier”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24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24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Podcasten “Guld og grønne skove”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000"/>
              <a:buNone/>
            </a:pPr>
            <a:r>
              <a:t/>
            </a:r>
            <a:endParaRPr sz="1400"/>
          </a:p>
        </p:txBody>
      </p:sp>
      <p:sp>
        <p:nvSpPr>
          <p:cNvPr id="2561" name="Google Shape;2561;p8"/>
          <p:cNvSpPr/>
          <p:nvPr/>
        </p:nvSpPr>
        <p:spPr>
          <a:xfrm>
            <a:off x="4572000" y="-725"/>
            <a:ext cx="4572000" cy="514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rontbillede til podcasten: &quot;Bæredygtig business&quot;" id="2562" name="Google Shape;2562;p8"/>
          <p:cNvPicPr preferRelativeResize="0"/>
          <p:nvPr/>
        </p:nvPicPr>
        <p:blipFill rotWithShape="1">
          <a:blip r:embed="rId3">
            <a:alphaModFix/>
          </a:blip>
          <a:srcRect b="15319" l="31777" r="31279" t="14661"/>
          <a:stretch/>
        </p:blipFill>
        <p:spPr>
          <a:xfrm>
            <a:off x="6945888" y="769563"/>
            <a:ext cx="1705800" cy="161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ontbillede til podcasten: &quot;Iværksætter historier&quot;." id="2563" name="Google Shape;25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4300" y="1755688"/>
            <a:ext cx="1604701" cy="1604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ontbillede til podcasten &quot;Guld og grønne skove&quot;." id="2564" name="Google Shape;25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7936" y="2692461"/>
            <a:ext cx="1656626" cy="16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8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9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9"/>
          <p:cNvSpPr txBox="1"/>
          <p:nvPr>
            <p:ph type="title"/>
          </p:nvPr>
        </p:nvSpPr>
        <p:spPr>
          <a:xfrm>
            <a:off x="300674" y="1480015"/>
            <a:ext cx="16770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71" name="Google Shape;2571;p9"/>
          <p:cNvSpPr txBox="1"/>
          <p:nvPr>
            <p:ph idx="2" type="title"/>
          </p:nvPr>
        </p:nvSpPr>
        <p:spPr>
          <a:xfrm>
            <a:off x="1576625" y="1562150"/>
            <a:ext cx="7514700" cy="23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75" lIns="92475" spcFirstLastPara="1" rIns="92475" wrap="square" tIns="92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7100"/>
              <a:t>Andre grønne iværksættercases</a:t>
            </a:r>
            <a:endParaRPr sz="7100"/>
          </a:p>
        </p:txBody>
      </p:sp>
      <p:sp>
        <p:nvSpPr>
          <p:cNvPr id="2572" name="Google Shape;2572;p9"/>
          <p:cNvSpPr txBox="1"/>
          <p:nvPr>
            <p:ph idx="12" type="sldNum"/>
          </p:nvPr>
        </p:nvSpPr>
        <p:spPr>
          <a:xfrm>
            <a:off x="8291773" y="4785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have Green">
  <a:themeElements>
    <a:clrScheme name="Simple Light">
      <a:dk1>
        <a:srgbClr val="0F4753"/>
      </a:dk1>
      <a:lt1>
        <a:srgbClr val="FFFFFF"/>
      </a:lt1>
      <a:dk2>
        <a:srgbClr val="424242"/>
      </a:dk2>
      <a:lt2>
        <a:srgbClr val="D3E8D8"/>
      </a:lt2>
      <a:accent1>
        <a:srgbClr val="12CB81"/>
      </a:accent1>
      <a:accent2>
        <a:srgbClr val="BFB0D7"/>
      </a:accent2>
      <a:accent3>
        <a:srgbClr val="470F1F"/>
      </a:accent3>
      <a:accent4>
        <a:srgbClr val="FB7648"/>
      </a:accent4>
      <a:accent5>
        <a:srgbClr val="FFEFB8"/>
      </a:accent5>
      <a:accent6>
        <a:srgbClr val="EFEFE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